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777" r:id="rId4"/>
    <p:sldMasterId id="2147483792" r:id="rId5"/>
  </p:sldMasterIdLst>
  <p:notesMasterIdLst>
    <p:notesMasterId r:id="rId40"/>
  </p:notesMasterIdLst>
  <p:handoutMasterIdLst>
    <p:handoutMasterId r:id="rId41"/>
  </p:handoutMasterIdLst>
  <p:sldIdLst>
    <p:sldId id="256" r:id="rId6"/>
    <p:sldId id="298" r:id="rId7"/>
    <p:sldId id="258" r:id="rId8"/>
    <p:sldId id="259" r:id="rId9"/>
    <p:sldId id="292" r:id="rId10"/>
    <p:sldId id="262" r:id="rId11"/>
    <p:sldId id="293" r:id="rId12"/>
    <p:sldId id="290" r:id="rId13"/>
    <p:sldId id="296" r:id="rId14"/>
    <p:sldId id="299" r:id="rId15"/>
    <p:sldId id="302" r:id="rId16"/>
    <p:sldId id="269" r:id="rId17"/>
    <p:sldId id="272" r:id="rId18"/>
    <p:sldId id="273" r:id="rId19"/>
    <p:sldId id="275" r:id="rId20"/>
    <p:sldId id="276" r:id="rId21"/>
    <p:sldId id="277" r:id="rId22"/>
    <p:sldId id="271" r:id="rId23"/>
    <p:sldId id="278" r:id="rId24"/>
    <p:sldId id="279" r:id="rId25"/>
    <p:sldId id="280" r:id="rId26"/>
    <p:sldId id="281" r:id="rId27"/>
    <p:sldId id="282" r:id="rId28"/>
    <p:sldId id="261" r:id="rId29"/>
    <p:sldId id="267" r:id="rId30"/>
    <p:sldId id="291" r:id="rId31"/>
    <p:sldId id="268" r:id="rId32"/>
    <p:sldId id="286" r:id="rId33"/>
    <p:sldId id="297" r:id="rId34"/>
    <p:sldId id="287" r:id="rId35"/>
    <p:sldId id="295" r:id="rId36"/>
    <p:sldId id="285" r:id="rId37"/>
    <p:sldId id="288" r:id="rId38"/>
    <p:sldId id="289" r:id="rId39"/>
  </p:sldIdLst>
  <p:sldSz cx="9902825" cy="6858000"/>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311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riram Thiagaraja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8E2200"/>
    <a:srgbClr val="D8CBCB"/>
    <a:srgbClr val="006666"/>
    <a:srgbClr val="016666"/>
    <a:srgbClr val="0B1F65"/>
    <a:srgbClr val="360157"/>
    <a:srgbClr val="7ECCBD"/>
    <a:srgbClr val="E7C707"/>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843478-9AD1-43CA-871E-E9DA6E50C6AF}" v="1" dt="2018-08-09T13:01:12.1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7074" autoAdjust="0"/>
  </p:normalViewPr>
  <p:slideViewPr>
    <p:cSldViewPr snapToGrid="0">
      <p:cViewPr varScale="1">
        <p:scale>
          <a:sx n="84" d="100"/>
          <a:sy n="84" d="100"/>
        </p:scale>
        <p:origin x="1416" y="72"/>
      </p:cViewPr>
      <p:guideLst>
        <p:guide orient="horz" pos="2160"/>
        <p:guide pos="31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vleen Dusaj" userId="S::tavleen.dusaj@mu-sigma.com::cb55ad1b-9b4d-4c91-a132-86ef073fba67" providerId="AD" clId="Web-{E9BEBE68-0A6E-427C-A957-0AB1878B6B22}"/>
    <pc:docChg chg="modSld">
      <pc:chgData name="Tavleen Dusaj" userId="S::tavleen.dusaj@mu-sigma.com::cb55ad1b-9b4d-4c91-a132-86ef073fba67" providerId="AD" clId="Web-{E9BEBE68-0A6E-427C-A957-0AB1878B6B22}" dt="2019-02-20T09:49:00.133" v="0" actId="1076"/>
      <pc:docMkLst>
        <pc:docMk/>
      </pc:docMkLst>
      <pc:sldChg chg="modSp">
        <pc:chgData name="Tavleen Dusaj" userId="S::tavleen.dusaj@mu-sigma.com::cb55ad1b-9b4d-4c91-a132-86ef073fba67" providerId="AD" clId="Web-{E9BEBE68-0A6E-427C-A957-0AB1878B6B22}" dt="2019-02-20T09:49:00.133" v="0" actId="1076"/>
        <pc:sldMkLst>
          <pc:docMk/>
          <pc:sldMk cId="1064615363" sldId="258"/>
        </pc:sldMkLst>
        <pc:picChg chg="mod">
          <ac:chgData name="Tavleen Dusaj" userId="S::tavleen.dusaj@mu-sigma.com::cb55ad1b-9b4d-4c91-a132-86ef073fba67" providerId="AD" clId="Web-{E9BEBE68-0A6E-427C-A957-0AB1878B6B22}" dt="2019-02-20T09:49:00.133" v="0" actId="1076"/>
          <ac:picMkLst>
            <pc:docMk/>
            <pc:sldMk cId="1064615363" sldId="258"/>
            <ac:picMk id="4" creationId="{00000000-0000-0000-0000-000000000000}"/>
          </ac:picMkLst>
        </pc:picChg>
      </pc:sldChg>
    </pc:docChg>
  </pc:docChgLst>
  <pc:docChgLst>
    <pc:chgData name="Srikhetra Sarthak Mohanty" userId="S::srikhetra.mohanty@mu-sigma.com::454c864d-f8e3-4ba9-9e98-f7f23f87fe22" providerId="AD" clId="Web-{8C150E1B-0ECE-84A6-B4F9-1CACD0C80FDA}"/>
    <pc:docChg chg="modSld">
      <pc:chgData name="Srikhetra Sarthak Mohanty" userId="S::srikhetra.mohanty@mu-sigma.com::454c864d-f8e3-4ba9-9e98-f7f23f87fe22" providerId="AD" clId="Web-{8C150E1B-0ECE-84A6-B4F9-1CACD0C80FDA}" dt="2019-02-20T12:07:44.215" v="1" actId="1076"/>
      <pc:docMkLst>
        <pc:docMk/>
      </pc:docMkLst>
      <pc:sldChg chg="modSp">
        <pc:chgData name="Srikhetra Sarthak Mohanty" userId="S::srikhetra.mohanty@mu-sigma.com::454c864d-f8e3-4ba9-9e98-f7f23f87fe22" providerId="AD" clId="Web-{8C150E1B-0ECE-84A6-B4F9-1CACD0C80FDA}" dt="2019-02-20T12:07:44.215" v="1" actId="1076"/>
        <pc:sldMkLst>
          <pc:docMk/>
          <pc:sldMk cId="1064615363" sldId="258"/>
        </pc:sldMkLst>
        <pc:picChg chg="mod">
          <ac:chgData name="Srikhetra Sarthak Mohanty" userId="S::srikhetra.mohanty@mu-sigma.com::454c864d-f8e3-4ba9-9e98-f7f23f87fe22" providerId="AD" clId="Web-{8C150E1B-0ECE-84A6-B4F9-1CACD0C80FDA}" dt="2019-02-20T12:07:44.215" v="1" actId="1076"/>
          <ac:picMkLst>
            <pc:docMk/>
            <pc:sldMk cId="1064615363" sldId="258"/>
            <ac:picMk id="4" creationId="{00000000-0000-0000-0000-000000000000}"/>
          </ac:picMkLst>
        </pc:picChg>
      </pc:sldChg>
    </pc:docChg>
  </pc:docChgLst>
  <pc:docChgLst>
    <pc:chgData name="Yash Sudhir Gandhi" userId="S::yash.gandhi@mu-sigma.com::3c406e53-2b27-46ba-839d-f2fe61dd9664" providerId="AD" clId="Web-{DD843478-9AD1-43CA-871E-E9DA6E50C6AF}"/>
    <pc:docChg chg="modSld">
      <pc:chgData name="Yash Sudhir Gandhi" userId="S::yash.gandhi@mu-sigma.com::3c406e53-2b27-46ba-839d-f2fe61dd9664" providerId="AD" clId="Web-{DD843478-9AD1-43CA-871E-E9DA6E50C6AF}" dt="2018-08-09T13:01:12.115" v="1" actId="1076"/>
      <pc:docMkLst>
        <pc:docMk/>
      </pc:docMkLst>
      <pc:sldChg chg="modSp">
        <pc:chgData name="Yash Sudhir Gandhi" userId="S::yash.gandhi@mu-sigma.com::3c406e53-2b27-46ba-839d-f2fe61dd9664" providerId="AD" clId="Web-{DD843478-9AD1-43CA-871E-E9DA6E50C6AF}" dt="2018-08-09T13:01:12.115" v="1" actId="1076"/>
        <pc:sldMkLst>
          <pc:docMk/>
          <pc:sldMk cId="1587040503" sldId="272"/>
        </pc:sldMkLst>
        <pc:picChg chg="mod">
          <ac:chgData name="Yash Sudhir Gandhi" userId="S::yash.gandhi@mu-sigma.com::3c406e53-2b27-46ba-839d-f2fe61dd9664" providerId="AD" clId="Web-{DD843478-9AD1-43CA-871E-E9DA6E50C6AF}" dt="2018-08-09T13:01:12.115" v="1" actId="1076"/>
          <ac:picMkLst>
            <pc:docMk/>
            <pc:sldMk cId="1587040503" sldId="272"/>
            <ac:picMk id="5"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sldNum" sz="quarter" idx="3"/>
          </p:nvPr>
        </p:nvSpPr>
        <p:spPr bwMode="auto">
          <a:xfrm>
            <a:off x="6872288" y="9398000"/>
            <a:ext cx="395287" cy="163513"/>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0930B7C4-A07F-45E8-A56F-A23132B9C823}" type="slidenum">
              <a:rPr lang="en-US"/>
              <a:pPr/>
              <a:t>‹#›</a:t>
            </a:fld>
            <a:endParaRPr lang="en-US"/>
          </a:p>
        </p:txBody>
      </p:sp>
    </p:spTree>
    <p:extLst>
      <p:ext uri="{BB962C8B-B14F-4D97-AF65-F5344CB8AC3E}">
        <p14:creationId xmlns:p14="http://schemas.microsoft.com/office/powerpoint/2010/main" val="1890252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638175" y="4562475"/>
            <a:ext cx="5986463" cy="4737100"/>
          </a:xfrm>
          <a:prstGeom prst="rect">
            <a:avLst/>
          </a:prstGeom>
          <a:noFill/>
          <a:ln w="12700">
            <a:noFill/>
            <a:miter lim="800000"/>
            <a:headEnd/>
            <a:tailEnd/>
          </a:ln>
          <a:effectLst/>
        </p:spPr>
        <p:txBody>
          <a:bodyPr vert="horz" wrap="square" lIns="96618" tIns="47461" rIns="96618" bIns="47461" numCol="1" anchor="t" anchorCtr="0" compatLnSpc="1">
            <a:prstTxWarp prst="textNoShape">
              <a:avLst/>
            </a:prstTxWarp>
          </a:bodyPr>
          <a:lstStyle/>
          <a:p>
            <a:pPr lvl="0"/>
            <a:r>
              <a:rPr lang="en-US"/>
              <a:t>Click to edit Master text styles</a:t>
            </a:r>
          </a:p>
          <a:p>
            <a:pPr lvl="1"/>
            <a:r>
              <a:rPr lang="en-US"/>
              <a:t>Second level</a:t>
            </a:r>
          </a:p>
        </p:txBody>
      </p:sp>
      <p:sp>
        <p:nvSpPr>
          <p:cNvPr id="2051" name="Rectangle 3"/>
          <p:cNvSpPr>
            <a:spLocks noGrp="1" noRot="1" noChangeAspect="1" noChangeArrowheads="1" noTextEdit="1"/>
          </p:cNvSpPr>
          <p:nvPr>
            <p:ph type="sldImg" idx="2"/>
          </p:nvPr>
        </p:nvSpPr>
        <p:spPr bwMode="auto">
          <a:xfrm>
            <a:off x="676275" y="220663"/>
            <a:ext cx="5911850" cy="4092575"/>
          </a:xfrm>
          <a:prstGeom prst="rect">
            <a:avLst/>
          </a:prstGeom>
          <a:noFill/>
          <a:ln w="12700">
            <a:solidFill>
              <a:schemeClr val="tx1"/>
            </a:solidFill>
            <a:miter lim="800000"/>
            <a:headEnd/>
            <a:tailEnd/>
          </a:ln>
          <a:effectLst/>
        </p:spPr>
      </p:sp>
      <p:sp>
        <p:nvSpPr>
          <p:cNvPr id="2052" name="Rectangle 4"/>
          <p:cNvSpPr>
            <a:spLocks noGrp="1" noChangeArrowheads="1"/>
          </p:cNvSpPr>
          <p:nvPr>
            <p:ph type="sldNum" sz="quarter" idx="5"/>
          </p:nvPr>
        </p:nvSpPr>
        <p:spPr bwMode="auto">
          <a:xfrm>
            <a:off x="7027863" y="9417050"/>
            <a:ext cx="239712" cy="144463"/>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62DCC290-FBB5-460F-B5AA-0FCBA6852F29}" type="slidenum">
              <a:rPr lang="en-US"/>
              <a:pPr/>
              <a:t>‹#›</a:t>
            </a:fld>
            <a:endParaRPr lang="en-US"/>
          </a:p>
        </p:txBody>
      </p:sp>
    </p:spTree>
    <p:extLst>
      <p:ext uri="{BB962C8B-B14F-4D97-AF65-F5344CB8AC3E}">
        <p14:creationId xmlns:p14="http://schemas.microsoft.com/office/powerpoint/2010/main" val="2774555452"/>
      </p:ext>
    </p:extLst>
  </p:cSld>
  <p:clrMap bg1="lt1" tx1="dk1" bg2="lt2" tx2="dk2" accent1="accent1" accent2="accent2" accent3="accent3" accent4="accent4" accent5="accent5" accent6="accent6" hlink="hlink" folHlink="folHlink"/>
  <p:notesStyle>
    <a:lvl1pPr marL="177800" indent="-177800" algn="l" rtl="0" eaLnBrk="0" fontAlgn="base" hangingPunct="0">
      <a:spcBef>
        <a:spcPct val="100000"/>
      </a:spcBef>
      <a:spcAft>
        <a:spcPct val="0"/>
      </a:spcAft>
      <a:buFont typeface="Webdings" pitchFamily="18" charset="2"/>
      <a:buChar char="4"/>
      <a:defRPr sz="1000" kern="1200">
        <a:solidFill>
          <a:schemeClr val="tx1"/>
        </a:solidFill>
        <a:latin typeface="Arial" charset="0"/>
        <a:ea typeface="+mn-ea"/>
        <a:cs typeface="+mn-cs"/>
      </a:defRPr>
    </a:lvl1pPr>
    <a:lvl2pPr marL="342900" indent="-163513" algn="l" rtl="0" eaLnBrk="0" fontAlgn="base" hangingPunct="0">
      <a:lnSpc>
        <a:spcPct val="85000"/>
      </a:lnSpc>
      <a:spcBef>
        <a:spcPct val="45000"/>
      </a:spcBef>
      <a:spcAft>
        <a:spcPct val="0"/>
      </a:spcAft>
      <a:buChar char="–"/>
      <a:defRPr sz="1000" kern="1200">
        <a:solidFill>
          <a:schemeClr val="tx1"/>
        </a:solidFill>
        <a:latin typeface="Arial" charset="0"/>
        <a:ea typeface="+mn-ea"/>
        <a:cs typeface="+mn-cs"/>
      </a:defRPr>
    </a:lvl2pPr>
    <a:lvl3pPr marL="520700" indent="-176213" algn="l" rtl="0" eaLnBrk="0" fontAlgn="base" hangingPunct="0">
      <a:lnSpc>
        <a:spcPct val="85000"/>
      </a:lnSpc>
      <a:spcBef>
        <a:spcPct val="45000"/>
      </a:spcBef>
      <a:spcAft>
        <a:spcPct val="0"/>
      </a:spcAft>
      <a:buFont typeface="Webdings" pitchFamily="18" charset="2"/>
      <a:defRPr sz="1000" kern="1200">
        <a:solidFill>
          <a:schemeClr val="tx1"/>
        </a:solidFill>
        <a:latin typeface="Arial" charset="0"/>
        <a:ea typeface="+mn-ea"/>
        <a:cs typeface="+mn-cs"/>
      </a:defRPr>
    </a:lvl3pPr>
    <a:lvl4pPr marL="685800" indent="-163513" algn="l" rtl="0" eaLnBrk="0" fontAlgn="base" hangingPunct="0">
      <a:lnSpc>
        <a:spcPct val="85000"/>
      </a:lnSpc>
      <a:spcBef>
        <a:spcPct val="45000"/>
      </a:spcBef>
      <a:spcAft>
        <a:spcPct val="0"/>
      </a:spcAft>
      <a:defRPr sz="10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7863" y="220663"/>
            <a:ext cx="5908675" cy="4092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CC290-FBB5-460F-B5AA-0FCBA6852F29}" type="slidenum">
              <a:rPr lang="en-US" smtClean="0"/>
              <a:pPr/>
              <a:t>0</a:t>
            </a:fld>
            <a:endParaRPr lang="en-US"/>
          </a:p>
        </p:txBody>
      </p:sp>
    </p:spTree>
    <p:extLst>
      <p:ext uri="{BB962C8B-B14F-4D97-AF65-F5344CB8AC3E}">
        <p14:creationId xmlns:p14="http://schemas.microsoft.com/office/powerpoint/2010/main" val="208723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7863" y="220663"/>
            <a:ext cx="5908675" cy="4092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100000"/>
              </a:spcBef>
              <a:spcAft>
                <a:spcPct val="0"/>
              </a:spcAft>
              <a:buClrTx/>
              <a:buSzTx/>
              <a:buFont typeface="Webdings" pitchFamily="18" charset="2"/>
              <a:buNone/>
              <a:tabLst/>
              <a:defRPr/>
            </a:pPr>
            <a:endParaRPr lang="en-US" dirty="0"/>
          </a:p>
        </p:txBody>
      </p:sp>
      <p:sp>
        <p:nvSpPr>
          <p:cNvPr id="4" name="Slide Number Placeholder 3"/>
          <p:cNvSpPr>
            <a:spLocks noGrp="1"/>
          </p:cNvSpPr>
          <p:nvPr>
            <p:ph type="sldNum" sz="quarter" idx="10"/>
          </p:nvPr>
        </p:nvSpPr>
        <p:spPr/>
        <p:txBody>
          <a:bodyPr/>
          <a:lstStyle/>
          <a:p>
            <a:fld id="{62DCC290-FBB5-460F-B5AA-0FCBA6852F29}" type="slidenum">
              <a:rPr lang="en-US" smtClean="0"/>
              <a:pPr/>
              <a:t>3</a:t>
            </a:fld>
            <a:endParaRPr lang="en-US"/>
          </a:p>
        </p:txBody>
      </p:sp>
    </p:spTree>
    <p:extLst>
      <p:ext uri="{BB962C8B-B14F-4D97-AF65-F5344CB8AC3E}">
        <p14:creationId xmlns:p14="http://schemas.microsoft.com/office/powerpoint/2010/main" val="1104129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7863" y="220663"/>
            <a:ext cx="5908675" cy="4092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100000"/>
              </a:spcBef>
              <a:spcAft>
                <a:spcPct val="0"/>
              </a:spcAft>
              <a:buClrTx/>
              <a:buSzTx/>
              <a:buFont typeface="Webdings" pitchFamily="18" charset="2"/>
              <a:buNone/>
              <a:tabLst/>
              <a:defRPr/>
            </a:pPr>
            <a:endParaRPr lang="en-US" dirty="0"/>
          </a:p>
        </p:txBody>
      </p:sp>
      <p:sp>
        <p:nvSpPr>
          <p:cNvPr id="4" name="Slide Number Placeholder 3"/>
          <p:cNvSpPr>
            <a:spLocks noGrp="1"/>
          </p:cNvSpPr>
          <p:nvPr>
            <p:ph type="sldNum" sz="quarter" idx="10"/>
          </p:nvPr>
        </p:nvSpPr>
        <p:spPr/>
        <p:txBody>
          <a:bodyPr/>
          <a:lstStyle/>
          <a:p>
            <a:fld id="{62DCC290-FBB5-460F-B5AA-0FCBA6852F29}" type="slidenum">
              <a:rPr lang="en-US" smtClean="0"/>
              <a:pPr/>
              <a:t>7</a:t>
            </a:fld>
            <a:endParaRPr lang="en-US"/>
          </a:p>
        </p:txBody>
      </p:sp>
    </p:spTree>
    <p:extLst>
      <p:ext uri="{BB962C8B-B14F-4D97-AF65-F5344CB8AC3E}">
        <p14:creationId xmlns:p14="http://schemas.microsoft.com/office/powerpoint/2010/main" val="262626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7863" y="220663"/>
            <a:ext cx="5908675" cy="4092575"/>
          </a:xfrm>
        </p:spPr>
      </p:sp>
      <p:sp>
        <p:nvSpPr>
          <p:cNvPr id="3" name="Notes Placeholder 2"/>
          <p:cNvSpPr>
            <a:spLocks noGrp="1"/>
          </p:cNvSpPr>
          <p:nvPr>
            <p:ph type="body" idx="1"/>
          </p:nvPr>
        </p:nvSpPr>
        <p:spPr/>
        <p:txBody>
          <a:bodyPr/>
          <a:lstStyle/>
          <a:p>
            <a:pPr marL="0" indent="0">
              <a:buNone/>
            </a:pPr>
            <a:r>
              <a:rPr lang="en-US" b="1" dirty="0"/>
              <a:t>Remarketing list </a:t>
            </a:r>
            <a:r>
              <a:rPr lang="en-US" dirty="0"/>
              <a:t>: Same as Audience. The advertiser website needs to be instrumented with UET Tags for remarketing to work. Remarketing lists do not require conversion goals to be set up. Remarketing lists will be defined at customer level and shared across accounts</a:t>
            </a:r>
          </a:p>
          <a:p>
            <a:endParaRPr lang="en-US" dirty="0"/>
          </a:p>
        </p:txBody>
      </p:sp>
      <p:sp>
        <p:nvSpPr>
          <p:cNvPr id="4" name="Slide Number Placeholder 3"/>
          <p:cNvSpPr>
            <a:spLocks noGrp="1"/>
          </p:cNvSpPr>
          <p:nvPr>
            <p:ph type="sldNum" sz="quarter" idx="10"/>
          </p:nvPr>
        </p:nvSpPr>
        <p:spPr/>
        <p:txBody>
          <a:bodyPr/>
          <a:lstStyle/>
          <a:p>
            <a:fld id="{62DCC290-FBB5-460F-B5AA-0FCBA6852F29}" type="slidenum">
              <a:rPr lang="en-US" smtClean="0"/>
              <a:pPr/>
              <a:t>8</a:t>
            </a:fld>
            <a:endParaRPr lang="en-US"/>
          </a:p>
        </p:txBody>
      </p:sp>
    </p:spTree>
    <p:extLst>
      <p:ext uri="{BB962C8B-B14F-4D97-AF65-F5344CB8AC3E}">
        <p14:creationId xmlns:p14="http://schemas.microsoft.com/office/powerpoint/2010/main" val="109258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7863" y="220663"/>
            <a:ext cx="5908675" cy="4092575"/>
          </a:xfrm>
        </p:spPr>
      </p:sp>
      <p:sp>
        <p:nvSpPr>
          <p:cNvPr id="3" name="Notes Placeholder 2"/>
          <p:cNvSpPr>
            <a:spLocks noGrp="1"/>
          </p:cNvSpPr>
          <p:nvPr>
            <p:ph type="body" idx="1"/>
          </p:nvPr>
        </p:nvSpPr>
        <p:spPr/>
        <p:txBody>
          <a:bodyPr/>
          <a:lstStyle/>
          <a:p>
            <a:pPr marL="0" indent="0">
              <a:buNone/>
            </a:pPr>
            <a:r>
              <a:rPr lang="en-US" b="1" dirty="0"/>
              <a:t>Remarketing list </a:t>
            </a:r>
            <a:r>
              <a:rPr lang="en-US" dirty="0"/>
              <a:t>: Same as Audience. The advertiser website needs to be instrumented with UET Tags for remarketing to work. Remarketing lists do not require conversion goals to be set up. Remarketing lists will be defined at customer level and shared across accounts</a:t>
            </a:r>
          </a:p>
          <a:p>
            <a:endParaRPr lang="en-US" dirty="0"/>
          </a:p>
        </p:txBody>
      </p:sp>
      <p:sp>
        <p:nvSpPr>
          <p:cNvPr id="4" name="Slide Number Placeholder 3"/>
          <p:cNvSpPr>
            <a:spLocks noGrp="1"/>
          </p:cNvSpPr>
          <p:nvPr>
            <p:ph type="sldNum" sz="quarter" idx="10"/>
          </p:nvPr>
        </p:nvSpPr>
        <p:spPr/>
        <p:txBody>
          <a:bodyPr/>
          <a:lstStyle/>
          <a:p>
            <a:fld id="{62DCC290-FBB5-460F-B5AA-0FCBA6852F29}" type="slidenum">
              <a:rPr lang="en-US" smtClean="0"/>
              <a:pPr/>
              <a:t>9</a:t>
            </a:fld>
            <a:endParaRPr lang="en-US"/>
          </a:p>
        </p:txBody>
      </p:sp>
    </p:spTree>
    <p:extLst>
      <p:ext uri="{BB962C8B-B14F-4D97-AF65-F5344CB8AC3E}">
        <p14:creationId xmlns:p14="http://schemas.microsoft.com/office/powerpoint/2010/main" val="1195630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7863" y="220663"/>
            <a:ext cx="5908675" cy="4092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100000"/>
              </a:spcBef>
              <a:spcAft>
                <a:spcPct val="0"/>
              </a:spcAft>
              <a:buClrTx/>
              <a:buSzTx/>
              <a:buFont typeface="Webdings" pitchFamily="18" charset="2"/>
              <a:buNone/>
              <a:tabLst/>
              <a:defRPr/>
            </a:pPr>
            <a:endParaRPr lang="en-US" dirty="0"/>
          </a:p>
        </p:txBody>
      </p:sp>
      <p:sp>
        <p:nvSpPr>
          <p:cNvPr id="4" name="Slide Number Placeholder 3"/>
          <p:cNvSpPr>
            <a:spLocks noGrp="1"/>
          </p:cNvSpPr>
          <p:nvPr>
            <p:ph type="sldNum" sz="quarter" idx="10"/>
          </p:nvPr>
        </p:nvSpPr>
        <p:spPr/>
        <p:txBody>
          <a:bodyPr/>
          <a:lstStyle/>
          <a:p>
            <a:fld id="{62DCC290-FBB5-460F-B5AA-0FCBA6852F29}" type="slidenum">
              <a:rPr lang="en-US" smtClean="0"/>
              <a:pPr/>
              <a:t>22</a:t>
            </a:fld>
            <a:endParaRPr lang="en-US"/>
          </a:p>
        </p:txBody>
      </p:sp>
    </p:spTree>
    <p:extLst>
      <p:ext uri="{BB962C8B-B14F-4D97-AF65-F5344CB8AC3E}">
        <p14:creationId xmlns:p14="http://schemas.microsoft.com/office/powerpoint/2010/main" val="2072479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1.png"/><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1.png"/><Relationship Id="rId4" Type="http://schemas.openxmlformats.org/officeDocument/2006/relationships/oleObject" Target="../embeddings/oleObject7.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14.v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eader // Tammy">
    <p:spTree>
      <p:nvGrpSpPr>
        <p:cNvPr id="1" name=""/>
        <p:cNvGrpSpPr/>
        <p:nvPr/>
      </p:nvGrpSpPr>
      <p:grpSpPr>
        <a:xfrm>
          <a:off x="0" y="0"/>
          <a:ext cx="0" cy="0"/>
          <a:chOff x="0" y="0"/>
          <a:chExt cx="0" cy="0"/>
        </a:xfrm>
      </p:grpSpPr>
      <p:sp>
        <p:nvSpPr>
          <p:cNvPr id="3" name="Rectangle 2"/>
          <p:cNvSpPr/>
          <p:nvPr/>
        </p:nvSpPr>
        <p:spPr bwMode="auto">
          <a:xfrm>
            <a:off x="1" y="6502400"/>
            <a:ext cx="9902824" cy="330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542" tIns="118834" rIns="148542" bIns="118834" numCol="1" spcCol="0" rtlCol="0" fromWordArt="0" anchor="t" anchorCtr="0" forceAA="0" compatLnSpc="1">
            <a:prstTxWarp prst="textNoShape">
              <a:avLst/>
            </a:prstTxWarp>
            <a:noAutofit/>
          </a:bodyPr>
          <a:lstStyle/>
          <a:p>
            <a:pPr defTabSz="757354">
              <a:lnSpc>
                <a:spcPct val="90000"/>
              </a:lnSpc>
              <a:spcBef>
                <a:spcPct val="0"/>
              </a:spcBef>
            </a:pPr>
            <a:endParaRPr lang="en-US" sz="1949"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1" y="4"/>
            <a:ext cx="9902826" cy="7873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03219" eaLnBrk="1" fontAlgn="auto" hangingPunct="1">
              <a:spcBef>
                <a:spcPts val="0"/>
              </a:spcBef>
              <a:spcAft>
                <a:spcPts val="0"/>
              </a:spcAft>
              <a:buClrTx/>
              <a:buFontTx/>
              <a:buNone/>
            </a:pPr>
            <a:endParaRPr lang="en-US" sz="1380" dirty="0">
              <a:solidFill>
                <a:srgbClr val="EEC34E"/>
              </a:solidFill>
              <a:latin typeface="Segoe Light"/>
            </a:endParaRPr>
          </a:p>
        </p:txBody>
      </p:sp>
      <p:sp>
        <p:nvSpPr>
          <p:cNvPr id="31" name="Title 1"/>
          <p:cNvSpPr>
            <a:spLocks noGrp="1"/>
          </p:cNvSpPr>
          <p:nvPr>
            <p:ph type="title" hasCustomPrompt="1"/>
          </p:nvPr>
        </p:nvSpPr>
        <p:spPr>
          <a:xfrm>
            <a:off x="216160" y="295862"/>
            <a:ext cx="8818544" cy="1325563"/>
          </a:xfrm>
        </p:spPr>
        <p:txBody>
          <a:bodyPr anchor="t">
            <a:normAutofit/>
          </a:bodyPr>
          <a:lstStyle>
            <a:lvl1pPr>
              <a:defRPr sz="2329" b="0" i="0">
                <a:solidFill>
                  <a:schemeClr val="bg1"/>
                </a:solidFill>
                <a:latin typeface="Segoe UI Light" charset="0"/>
                <a:ea typeface="Segoe UI Light" charset="0"/>
                <a:cs typeface="Segoe UI Light" charset="0"/>
              </a:defRPr>
            </a:lvl1pPr>
          </a:lstStyle>
          <a:p>
            <a:r>
              <a:rPr lang="en-US" dirty="0"/>
              <a:t>Page Title: Subtitle</a:t>
            </a:r>
          </a:p>
        </p:txBody>
      </p:sp>
      <p:sp>
        <p:nvSpPr>
          <p:cNvPr id="2" name="Right Triangle 1"/>
          <p:cNvSpPr/>
          <p:nvPr/>
        </p:nvSpPr>
        <p:spPr>
          <a:xfrm flipH="1">
            <a:off x="2" y="1219200"/>
            <a:ext cx="9902825"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3219" eaLnBrk="1" fontAlgn="auto" hangingPunct="1">
              <a:spcBef>
                <a:spcPts val="0"/>
              </a:spcBef>
              <a:spcAft>
                <a:spcPts val="0"/>
              </a:spcAft>
              <a:buClrTx/>
              <a:buFontTx/>
              <a:buNone/>
            </a:pPr>
            <a:endParaRPr lang="en-US" sz="1187">
              <a:solidFill>
                <a:srgbClr val="FFFFFF"/>
              </a:solidFill>
            </a:endParaRPr>
          </a:p>
        </p:txBody>
      </p:sp>
      <p:sp>
        <p:nvSpPr>
          <p:cNvPr id="12" name="Text Placeholder 3"/>
          <p:cNvSpPr>
            <a:spLocks noGrp="1"/>
          </p:cNvSpPr>
          <p:nvPr>
            <p:ph type="body" sz="quarter" idx="10"/>
          </p:nvPr>
        </p:nvSpPr>
        <p:spPr>
          <a:xfrm>
            <a:off x="216159" y="1188901"/>
            <a:ext cx="8818544" cy="1179682"/>
          </a:xfrm>
        </p:spPr>
        <p:txBody>
          <a:bodyPr wrap="square">
            <a:spAutoFit/>
          </a:bodyPr>
          <a:lstStyle>
            <a:lvl1pPr>
              <a:defRPr sz="1624">
                <a:latin typeface="+mn-lt"/>
              </a:defRPr>
            </a:lvl1pPr>
            <a:lvl2pPr>
              <a:defRPr sz="1300"/>
            </a:lvl2pPr>
            <a:lvl3pPr>
              <a:defRPr sz="1137"/>
            </a:lvl3pPr>
            <a:lvl4pPr>
              <a:defRPr sz="1137"/>
            </a:lvl4pPr>
            <a:lvl5pPr>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3"/>
          <a:stretch>
            <a:fillRect/>
          </a:stretch>
        </p:blipFill>
        <p:spPr>
          <a:xfrm>
            <a:off x="48932" y="6475637"/>
            <a:ext cx="564615" cy="406047"/>
          </a:xfrm>
          <a:prstGeom prst="rect">
            <a:avLst/>
          </a:prstGeom>
        </p:spPr>
      </p:pic>
      <p:graphicFrame>
        <p:nvGraphicFramePr>
          <p:cNvPr id="7" name="Object 113"/>
          <p:cNvGraphicFramePr>
            <a:graphicFrameLocks noChangeAspect="1"/>
          </p:cNvGraphicFramePr>
          <p:nvPr>
            <p:extLst/>
          </p:nvPr>
        </p:nvGraphicFramePr>
        <p:xfrm>
          <a:off x="9526088" y="6515100"/>
          <a:ext cx="362383" cy="306600"/>
        </p:xfrm>
        <a:graphic>
          <a:graphicData uri="http://schemas.openxmlformats.org/presentationml/2006/ole">
            <mc:AlternateContent xmlns:mc="http://schemas.openxmlformats.org/markup-compatibility/2006">
              <mc:Choice xmlns:v="urn:schemas-microsoft-com:vml" Requires="v">
                <p:oleObj spid="_x0000_s1137816" r:id="rId4" imgW="971686" imgH="895238" progId="PBrush">
                  <p:embed/>
                </p:oleObj>
              </mc:Choice>
              <mc:Fallback>
                <p:oleObj r:id="rId4" imgW="971686" imgH="8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6515100"/>
                        <a:ext cx="36238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971625646"/>
      </p:ext>
    </p:extLst>
  </p:cSld>
  <p:clrMapOvr>
    <a:masterClrMapping/>
  </p:clrMapOvr>
  <p:transition>
    <p:fade/>
  </p:transition>
  <p:extLst mod="1">
    <p:ext uri="{DCECCB84-F9BA-43D5-87BE-67443E8EF086}">
      <p15:sldGuideLst xmlns:p15="http://schemas.microsoft.com/office/powerpoint/2012/main">
        <p15:guide id="1" orient="horz" pos="392">
          <p15:clr>
            <a:srgbClr val="FBAE40"/>
          </p15:clr>
        </p15:guide>
        <p15:guide id="2" pos="48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Break - White">
    <p:spTree>
      <p:nvGrpSpPr>
        <p:cNvPr id="1" name=""/>
        <p:cNvGrpSpPr/>
        <p:nvPr/>
      </p:nvGrpSpPr>
      <p:grpSpPr>
        <a:xfrm>
          <a:off x="0" y="0"/>
          <a:ext cx="0" cy="0"/>
          <a:chOff x="0" y="0"/>
          <a:chExt cx="0" cy="0"/>
        </a:xfrm>
      </p:grpSpPr>
      <p:sp>
        <p:nvSpPr>
          <p:cNvPr id="4" name="Rectangle 3"/>
          <p:cNvSpPr/>
          <p:nvPr/>
        </p:nvSpPr>
        <p:spPr>
          <a:xfrm>
            <a:off x="-1" y="0"/>
            <a:ext cx="9902826"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49">
              <a:latin typeface="Arial" panose="020B0604020202020204" pitchFamily="34" charset="0"/>
              <a:cs typeface="Arial" panose="020B0604020202020204" pitchFamily="34" charset="0"/>
            </a:endParaRPr>
          </a:p>
        </p:txBody>
      </p:sp>
      <p:sp>
        <p:nvSpPr>
          <p:cNvPr id="5" name="Rectangle 4"/>
          <p:cNvSpPr/>
          <p:nvPr/>
        </p:nvSpPr>
        <p:spPr>
          <a:xfrm>
            <a:off x="0" y="6577721"/>
            <a:ext cx="9902825" cy="1447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49">
              <a:latin typeface="Arial" panose="020B0604020202020204" pitchFamily="34" charset="0"/>
              <a:cs typeface="Arial" panose="020B0604020202020204" pitchFamily="34" charset="0"/>
            </a:endParaRPr>
          </a:p>
        </p:txBody>
      </p:sp>
      <p:sp>
        <p:nvSpPr>
          <p:cNvPr id="7" name="Rectangle 6"/>
          <p:cNvSpPr/>
          <p:nvPr/>
        </p:nvSpPr>
        <p:spPr>
          <a:xfrm>
            <a:off x="0" y="6736841"/>
            <a:ext cx="9902825" cy="12170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49">
              <a:latin typeface="Arial" panose="020B0604020202020204" pitchFamily="34" charset="0"/>
              <a:cs typeface="Arial" panose="020B0604020202020204" pitchFamily="34" charset="0"/>
            </a:endParaRPr>
          </a:p>
        </p:txBody>
      </p:sp>
      <p:pic>
        <p:nvPicPr>
          <p:cNvPr id="8" name="Picture 7" descr="Yahoo Bing Network color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3570" y="6056379"/>
            <a:ext cx="1078824" cy="418609"/>
          </a:xfrm>
          <a:prstGeom prst="rect">
            <a:avLst/>
          </a:prstGeom>
        </p:spPr>
      </p:pic>
      <p:sp>
        <p:nvSpPr>
          <p:cNvPr id="9" name="Title Placeholder 1"/>
          <p:cNvSpPr>
            <a:spLocks noGrp="1"/>
          </p:cNvSpPr>
          <p:nvPr>
            <p:ph type="title"/>
          </p:nvPr>
        </p:nvSpPr>
        <p:spPr>
          <a:xfrm>
            <a:off x="401918" y="1324436"/>
            <a:ext cx="8912543" cy="1143000"/>
          </a:xfrm>
          <a:prstGeom prst="rect">
            <a:avLst/>
          </a:prstGeom>
        </p:spPr>
        <p:txBody>
          <a:bodyPr vert="horz" lIns="91440" tIns="45720" rIns="91440" bIns="45720" rtlCol="0" anchor="ctr">
            <a:noAutofit/>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510158"/>
      </p:ext>
    </p:extLst>
  </p:cSld>
  <p:clrMapOvr>
    <a:masterClrMapping/>
  </p:clrMapOvr>
  <p:transition>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Graphic content option-2 line titl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0850" b="15649"/>
          <a:stretch/>
        </p:blipFill>
        <p:spPr>
          <a:xfrm>
            <a:off x="0" y="-25136"/>
            <a:ext cx="9902825" cy="955439"/>
          </a:xfrm>
          <a:prstGeom prst="rect">
            <a:avLst/>
          </a:prstGeom>
        </p:spPr>
      </p:pic>
      <p:sp>
        <p:nvSpPr>
          <p:cNvPr id="20" name="Rectangle 19"/>
          <p:cNvSpPr/>
          <p:nvPr/>
        </p:nvSpPr>
        <p:spPr>
          <a:xfrm>
            <a:off x="0" y="-25134"/>
            <a:ext cx="9902825" cy="939535"/>
          </a:xfrm>
          <a:prstGeom prst="rect">
            <a:avLst/>
          </a:prstGeom>
          <a:solidFill>
            <a:schemeClr val="accent3">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dirty="0">
              <a:solidFill>
                <a:srgbClr val="FFFFFF"/>
              </a:solidFill>
              <a:latin typeface="Arial" pitchFamily="34" charset="0"/>
            </a:endParaRPr>
          </a:p>
        </p:txBody>
      </p:sp>
      <p:sp>
        <p:nvSpPr>
          <p:cNvPr id="15" name="Rectangle 14"/>
          <p:cNvSpPr/>
          <p:nvPr/>
        </p:nvSpPr>
        <p:spPr>
          <a:xfrm>
            <a:off x="0" y="922353"/>
            <a:ext cx="9902825" cy="5935649"/>
          </a:xfrm>
          <a:prstGeom prst="rect">
            <a:avLst/>
          </a:prstGeom>
          <a:gradFill flip="none" rotWithShape="1">
            <a:gsLst>
              <a:gs pos="88000">
                <a:schemeClr val="bg1"/>
              </a:gs>
              <a:gs pos="100000">
                <a:schemeClr val="bg1">
                  <a:alpha val="79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dirty="0">
              <a:solidFill>
                <a:srgbClr val="FFFFFF"/>
              </a:solidFill>
              <a:latin typeface="Arial" pitchFamily="34" charset="0"/>
            </a:endParaRPr>
          </a:p>
        </p:txBody>
      </p:sp>
      <p:sp>
        <p:nvSpPr>
          <p:cNvPr id="2" name="headline"/>
          <p:cNvSpPr>
            <a:spLocks noGrp="1"/>
          </p:cNvSpPr>
          <p:nvPr>
            <p:ph type="title" hasCustomPrompt="1"/>
          </p:nvPr>
        </p:nvSpPr>
        <p:spPr>
          <a:xfrm>
            <a:off x="42623" y="-92479"/>
            <a:ext cx="7953206" cy="1143000"/>
          </a:xfrm>
          <a:prstGeom prst="rect">
            <a:avLst/>
          </a:prstGeom>
        </p:spPr>
        <p:txBody>
          <a:bodyPr wrap="none" lIns="0" tIns="0" rIns="0" bIns="0" anchor="b" anchorCtr="0">
            <a:normAutofit/>
          </a:bodyPr>
          <a:lstStyle>
            <a:lvl1pPr algn="l">
              <a:lnSpc>
                <a:spcPts val="2843"/>
              </a:lnSpc>
              <a:defRPr sz="3249">
                <a:solidFill>
                  <a:srgbClr val="FFFFFF"/>
                </a:solidFill>
                <a:effectLst>
                  <a:outerShdw blurRad="50800" dist="38100" dir="2700000" algn="tl" rotWithShape="0">
                    <a:prstClr val="black">
                      <a:alpha val="40000"/>
                    </a:prstClr>
                  </a:outerShdw>
                </a:effectLst>
                <a:latin typeface="Arial Black" pitchFamily="34" charset="0"/>
              </a:defRPr>
            </a:lvl1pPr>
          </a:lstStyle>
          <a:p>
            <a:r>
              <a:rPr lang="en-US"/>
              <a:t>CLICK TO</a:t>
            </a:r>
            <a:br>
              <a:rPr lang="en-US"/>
            </a:br>
            <a:r>
              <a:rPr lang="en-US"/>
              <a:t>EDIT </a:t>
            </a:r>
            <a:r>
              <a:rPr lang="en-US" dirty="0"/>
              <a:t>TITLE</a:t>
            </a:r>
          </a:p>
        </p:txBody>
      </p:sp>
      <p:pic>
        <p:nvPicPr>
          <p:cNvPr id="18" name="SA logo" descr="C:\subversion_dev\media\Microsoft Projects\Search Alliance\Y_International\logosTemplates\Y_MS_SA_logo_grey_v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7119" y="6629402"/>
            <a:ext cx="2324413" cy="143451"/>
          </a:xfrm>
          <a:prstGeom prst="rect">
            <a:avLst/>
          </a:prstGeom>
          <a:noFill/>
          <a:extLst>
            <a:ext uri="{909E8E84-426E-40DD-AFC4-6F175D3DCCD1}">
              <a14:hiddenFill xmlns:a14="http://schemas.microsoft.com/office/drawing/2010/main">
                <a:solidFill>
                  <a:srgbClr val="FFFFFF"/>
                </a:solidFill>
              </a14:hiddenFill>
            </a:ext>
          </a:extLst>
        </p:spPr>
      </p:pic>
      <p:sp>
        <p:nvSpPr>
          <p:cNvPr id="19" name="blend"/>
          <p:cNvSpPr/>
          <p:nvPr/>
        </p:nvSpPr>
        <p:spPr>
          <a:xfrm>
            <a:off x="0" y="924607"/>
            <a:ext cx="9902825" cy="53405"/>
          </a:xfrm>
          <a:prstGeom prst="rect">
            <a:avLst/>
          </a:prstGeom>
          <a:gradFill flip="none" rotWithShape="1">
            <a:gsLst>
              <a:gs pos="68000">
                <a:schemeClr val="bg1">
                  <a:alpha val="0"/>
                </a:schemeClr>
              </a:gs>
              <a:gs pos="13000">
                <a:schemeClr val="bg2"/>
              </a:gs>
              <a:gs pos="33000">
                <a:srgbClr val="00518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dirty="0">
              <a:solidFill>
                <a:srgbClr val="FFFFFF"/>
              </a:solidFill>
              <a:latin typeface="Arial" pitchFamily="34" charset="0"/>
            </a:endParaRPr>
          </a:p>
        </p:txBody>
      </p:sp>
      <p:sp>
        <p:nvSpPr>
          <p:cNvPr id="3" name="Content Placeholder 2"/>
          <p:cNvSpPr>
            <a:spLocks noGrp="1"/>
          </p:cNvSpPr>
          <p:nvPr>
            <p:ph idx="1"/>
          </p:nvPr>
        </p:nvSpPr>
        <p:spPr>
          <a:xfrm>
            <a:off x="546870" y="1879514"/>
            <a:ext cx="7922260" cy="1329979"/>
          </a:xfrm>
          <a:prstGeom prst="rect">
            <a:avLst/>
          </a:prstGeo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0" hasCustomPrompt="1"/>
          </p:nvPr>
        </p:nvSpPr>
        <p:spPr>
          <a:xfrm>
            <a:off x="546870" y="1335923"/>
            <a:ext cx="6931978" cy="450348"/>
          </a:xfrm>
          <a:prstGeom prst="rect">
            <a:avLst/>
          </a:prstGeom>
        </p:spPr>
        <p:txBody>
          <a:bodyPr lIns="0" tIns="0" rIns="0" bIns="0">
            <a:noAutofit/>
          </a:bodyPr>
          <a:lstStyle>
            <a:lvl1pPr>
              <a:defRPr sz="1137">
                <a:solidFill>
                  <a:schemeClr val="tx2">
                    <a:lumMod val="75000"/>
                  </a:schemeClr>
                </a:solidFill>
                <a:latin typeface="Arial Black" pitchFamily="34" charset="0"/>
              </a:defRPr>
            </a:lvl1pPr>
            <a:lvl2pPr>
              <a:defRPr sz="1137">
                <a:solidFill>
                  <a:schemeClr val="tx2"/>
                </a:solidFill>
                <a:latin typeface="+mj-lt"/>
              </a:defRPr>
            </a:lvl2pPr>
            <a:lvl3pPr>
              <a:defRPr sz="1137">
                <a:solidFill>
                  <a:schemeClr val="tx2"/>
                </a:solidFill>
                <a:latin typeface="+mj-lt"/>
              </a:defRPr>
            </a:lvl3pPr>
            <a:lvl4pPr>
              <a:defRPr sz="1137">
                <a:solidFill>
                  <a:schemeClr val="tx2"/>
                </a:solidFill>
                <a:latin typeface="+mj-lt"/>
              </a:defRPr>
            </a:lvl4pPr>
            <a:lvl5pPr>
              <a:defRPr sz="1137">
                <a:solidFill>
                  <a:schemeClr val="tx2"/>
                </a:solidFill>
                <a:latin typeface="+mj-lt"/>
              </a:defRPr>
            </a:lvl5pPr>
          </a:lstStyle>
          <a:p>
            <a:pPr lvl="0"/>
            <a:r>
              <a:rPr lang="en-US"/>
              <a:t>CLICK TO EDIT SUBTEXT</a:t>
            </a:r>
            <a:endParaRPr lang="en-US" dirty="0"/>
          </a:p>
        </p:txBody>
      </p:sp>
      <p:pic>
        <p:nvPicPr>
          <p:cNvPr id="21" name="Picture 20"/>
          <p:cNvPicPr>
            <a:picLocks noChangeAspect="1"/>
          </p:cNvPicPr>
          <p:nvPr/>
        </p:nvPicPr>
        <p:blipFill>
          <a:blip r:embed="rId4" cstate="print">
            <a:duotone>
              <a:prstClr val="black"/>
              <a:schemeClr val="accent5">
                <a:tint val="45000"/>
                <a:satMod val="400000"/>
              </a:schemeClr>
            </a:duotone>
            <a:extLst>
              <a:ext uri="{BEBA8EAE-BF5A-486C-A8C5-ECC9F3942E4B}">
                <a14:imgProps xmlns:a14="http://schemas.microsoft.com/office/drawing/2010/main">
                  <a14:imgLayer r:embed="rId5">
                    <a14:imgEffect>
                      <a14:sharpenSoften amount="-67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61733" y="6409538"/>
            <a:ext cx="663502" cy="353791"/>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733" y="6400802"/>
            <a:ext cx="663502" cy="353791"/>
          </a:xfrm>
          <a:prstGeom prst="rect">
            <a:avLst/>
          </a:prstGeom>
        </p:spPr>
      </p:pic>
    </p:spTree>
    <p:extLst>
      <p:ext uri="{BB962C8B-B14F-4D97-AF65-F5344CB8AC3E}">
        <p14:creationId xmlns:p14="http://schemas.microsoft.com/office/powerpoint/2010/main" val="349501091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15" grpId="0" animBg="1"/>
      <p:bldP spid="15" grpId="1" animBg="1"/>
      <p:bldP spid="15" grpId="2" animBg="1"/>
      <p:bldP spid="19" grpId="0" animBg="1"/>
      <p:bldP spid="19"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inal Slide">
    <p:spTree>
      <p:nvGrpSpPr>
        <p:cNvPr id="1" name=""/>
        <p:cNvGrpSpPr/>
        <p:nvPr/>
      </p:nvGrpSpPr>
      <p:grpSpPr>
        <a:xfrm>
          <a:off x="0" y="0"/>
          <a:ext cx="0" cy="0"/>
          <a:chOff x="0" y="0"/>
          <a:chExt cx="0" cy="0"/>
        </a:xfrm>
      </p:grpSpPr>
      <p:sp>
        <p:nvSpPr>
          <p:cNvPr id="4" name="Rectangle 3"/>
          <p:cNvSpPr/>
          <p:nvPr/>
        </p:nvSpPr>
        <p:spPr>
          <a:xfrm>
            <a:off x="-1" y="0"/>
            <a:ext cx="990282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49">
              <a:latin typeface="Arial" panose="020B0604020202020204" pitchFamily="34" charset="0"/>
              <a:cs typeface="Arial" panose="020B0604020202020204" pitchFamily="34" charset="0"/>
            </a:endParaRPr>
          </a:p>
        </p:txBody>
      </p:sp>
      <p:pic>
        <p:nvPicPr>
          <p:cNvPr id="2" name="Picture 1" descr="YBN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3943" y="2487993"/>
            <a:ext cx="4406757" cy="1709928"/>
          </a:xfrm>
          <a:prstGeom prst="rect">
            <a:avLst/>
          </a:prstGeom>
        </p:spPr>
      </p:pic>
      <p:sp>
        <p:nvSpPr>
          <p:cNvPr id="6" name="Rectangle 5"/>
          <p:cNvSpPr/>
          <p:nvPr/>
        </p:nvSpPr>
        <p:spPr>
          <a:xfrm>
            <a:off x="-1" y="6628158"/>
            <a:ext cx="9902826" cy="22984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49">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5443514"/>
      </p:ext>
    </p:extLst>
  </p:cSld>
  <p:clrMapOvr>
    <a:masterClrMapping/>
  </p:clrMapOvr>
  <p:transition>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Mu Sigma Title Layout">
    <p:spTree>
      <p:nvGrpSpPr>
        <p:cNvPr id="1" name=""/>
        <p:cNvGrpSpPr/>
        <p:nvPr/>
      </p:nvGrpSpPr>
      <p:grpSpPr>
        <a:xfrm>
          <a:off x="0" y="0"/>
          <a:ext cx="0" cy="0"/>
          <a:chOff x="0" y="0"/>
          <a:chExt cx="0" cy="0"/>
        </a:xfrm>
      </p:grpSpPr>
      <p:sp>
        <p:nvSpPr>
          <p:cNvPr id="5" name="Title Placeholder 13"/>
          <p:cNvSpPr>
            <a:spLocks noGrp="1"/>
          </p:cNvSpPr>
          <p:nvPr>
            <p:ph type="title" hasCustomPrompt="1"/>
          </p:nvPr>
        </p:nvSpPr>
        <p:spPr>
          <a:xfrm>
            <a:off x="1872343" y="2467429"/>
            <a:ext cx="6858000" cy="457200"/>
          </a:xfrm>
          <a:prstGeom prst="rect">
            <a:avLst/>
          </a:prstGeom>
        </p:spPr>
        <p:txBody>
          <a:bodyPr vert="horz" lIns="91440" tIns="45720" rIns="91440" bIns="45720" rtlCol="0" anchor="ctr">
            <a:normAutofit/>
          </a:bodyPr>
          <a:lstStyle>
            <a:lvl1pPr>
              <a:defRPr/>
            </a:lvl1pPr>
          </a:lstStyle>
          <a:p>
            <a:r>
              <a:rPr lang="en-US" dirty="0"/>
              <a:t>Project Title</a:t>
            </a:r>
          </a:p>
        </p:txBody>
      </p:sp>
      <p:sp>
        <p:nvSpPr>
          <p:cNvPr id="11" name="Text Placeholder 10"/>
          <p:cNvSpPr>
            <a:spLocks noGrp="1"/>
          </p:cNvSpPr>
          <p:nvPr>
            <p:ph type="body" sz="quarter" idx="11" hasCustomPrompt="1"/>
          </p:nvPr>
        </p:nvSpPr>
        <p:spPr>
          <a:xfrm>
            <a:off x="3598863" y="5108573"/>
            <a:ext cx="2671762" cy="522288"/>
          </a:xfrm>
        </p:spPr>
        <p:txBody>
          <a:bodyPr anchor="ctr">
            <a:normAutofit/>
          </a:bodyPr>
          <a:lstStyle>
            <a:lvl1pPr algn="ctr">
              <a:buNone/>
              <a:defRPr sz="1800" b="0" i="0">
                <a:solidFill>
                  <a:schemeClr val="bg1"/>
                </a:solidFill>
              </a:defRPr>
            </a:lvl1pPr>
          </a:lstStyle>
          <a:p>
            <a:pPr lvl="0"/>
            <a:r>
              <a:rPr lang="en-US" dirty="0"/>
              <a:t>Insert Date</a:t>
            </a:r>
          </a:p>
        </p:txBody>
      </p:sp>
      <p:sp>
        <p:nvSpPr>
          <p:cNvPr id="15" name="Text Placeholder 14"/>
          <p:cNvSpPr>
            <a:spLocks noGrp="1"/>
          </p:cNvSpPr>
          <p:nvPr>
            <p:ph type="body" sz="quarter" idx="12" hasCustomPrompt="1"/>
          </p:nvPr>
        </p:nvSpPr>
        <p:spPr>
          <a:xfrm>
            <a:off x="1873250" y="2971800"/>
            <a:ext cx="6858000" cy="457200"/>
          </a:xfrm>
        </p:spPr>
        <p:txBody>
          <a:bodyPr anchor="ctr"/>
          <a:lstStyle>
            <a:lvl1pPr marL="234950" indent="-120650" algn="l" rtl="0" eaLnBrk="1" fontAlgn="base" hangingPunct="1">
              <a:lnSpc>
                <a:spcPct val="90000"/>
              </a:lnSpc>
              <a:spcBef>
                <a:spcPct val="0"/>
              </a:spcBef>
              <a:spcAft>
                <a:spcPct val="0"/>
              </a:spcAft>
              <a:buNone/>
              <a:defRPr lang="en-US" sz="2000" b="1" i="1" dirty="0" smtClean="0">
                <a:solidFill>
                  <a:schemeClr val="tx1"/>
                </a:solidFill>
                <a:latin typeface="+mj-lt"/>
                <a:ea typeface="+mj-ea"/>
                <a:cs typeface="+mj-cs"/>
              </a:defRPr>
            </a:lvl1pPr>
            <a:lvl2pPr algn="l" rtl="0" eaLnBrk="1" fontAlgn="base" hangingPunct="1">
              <a:lnSpc>
                <a:spcPct val="90000"/>
              </a:lnSpc>
              <a:spcBef>
                <a:spcPct val="0"/>
              </a:spcBef>
              <a:spcAft>
                <a:spcPct val="0"/>
              </a:spcAft>
              <a:buNone/>
              <a:defRPr lang="en-US" sz="2000" b="1" dirty="0" smtClean="0">
                <a:solidFill>
                  <a:schemeClr val="tx1"/>
                </a:solidFill>
                <a:latin typeface="+mj-lt"/>
                <a:ea typeface="+mj-ea"/>
                <a:cs typeface="+mj-cs"/>
              </a:defRPr>
            </a:lvl2pPr>
            <a:lvl3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3pPr>
            <a:lvl4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4pPr>
            <a:lvl5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5pPr>
          </a:lstStyle>
          <a:p>
            <a:pPr lvl="0"/>
            <a:r>
              <a:rPr lang="en-US" dirty="0"/>
              <a:t>Meeting Title</a:t>
            </a:r>
          </a:p>
        </p:txBody>
      </p:sp>
      <p:sp>
        <p:nvSpPr>
          <p:cNvPr id="14" name="Rectangle 11"/>
          <p:cNvSpPr>
            <a:spLocks noChangeArrowheads="1"/>
          </p:cNvSpPr>
          <p:nvPr userDrawn="1"/>
        </p:nvSpPr>
        <p:spPr bwMode="auto">
          <a:xfrm>
            <a:off x="0" y="3492500"/>
            <a:ext cx="9902825" cy="3382963"/>
          </a:xfrm>
          <a:prstGeom prst="rect">
            <a:avLst/>
          </a:prstGeom>
          <a:solidFill>
            <a:srgbClr val="800000"/>
          </a:solidFill>
          <a:ln w="9525">
            <a:noFill/>
            <a:miter lim="800000"/>
            <a:headEnd/>
            <a:tailEnd/>
          </a:ln>
          <a:effectLst/>
        </p:spPr>
        <p:txBody>
          <a:bodyPr wrap="none" anchor="ctr"/>
          <a:lstStyle/>
          <a:p>
            <a:endParaRPr lang="en-US"/>
          </a:p>
        </p:txBody>
      </p:sp>
      <p:sp>
        <p:nvSpPr>
          <p:cNvPr id="16" name="Line 6"/>
          <p:cNvSpPr>
            <a:spLocks noChangeShapeType="1"/>
          </p:cNvSpPr>
          <p:nvPr userDrawn="1"/>
        </p:nvSpPr>
        <p:spPr bwMode="auto">
          <a:xfrm>
            <a:off x="1609725" y="1003300"/>
            <a:ext cx="0" cy="1905000"/>
          </a:xfrm>
          <a:prstGeom prst="line">
            <a:avLst/>
          </a:prstGeom>
          <a:noFill/>
          <a:ln w="101600">
            <a:solidFill>
              <a:srgbClr val="0B1F65"/>
            </a:solidFill>
            <a:round/>
            <a:headEnd/>
            <a:tailEnd/>
          </a:ln>
          <a:effectLst/>
        </p:spPr>
        <p:txBody>
          <a:bodyPr wrap="none" anchor="ctr"/>
          <a:lstStyle/>
          <a:p>
            <a:endParaRPr lang="en-US"/>
          </a:p>
        </p:txBody>
      </p:sp>
      <p:graphicFrame>
        <p:nvGraphicFramePr>
          <p:cNvPr id="17" name="Object 9"/>
          <p:cNvGraphicFramePr>
            <a:graphicFrameLocks noChangeAspect="1"/>
          </p:cNvGraphicFramePr>
          <p:nvPr userDrawn="1"/>
        </p:nvGraphicFramePr>
        <p:xfrm>
          <a:off x="1970088" y="1058863"/>
          <a:ext cx="1085850" cy="1285875"/>
        </p:xfrm>
        <a:graphic>
          <a:graphicData uri="http://schemas.openxmlformats.org/presentationml/2006/ole">
            <mc:AlternateContent xmlns:mc="http://schemas.openxmlformats.org/markup-compatibility/2006">
              <mc:Choice xmlns:v="urn:schemas-microsoft-com:vml" Requires="v">
                <p:oleObj spid="_x0000_s1139864" r:id="rId3" imgW="1085714" imgH="1286055" progId="PBrush">
                  <p:embed/>
                </p:oleObj>
              </mc:Choice>
              <mc:Fallback>
                <p:oleObj r:id="rId3" imgW="1085714" imgH="1286055"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088" y="1058863"/>
                        <a:ext cx="1085850"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2"/>
          <p:cNvSpPr>
            <a:spLocks noChangeArrowheads="1"/>
          </p:cNvSpPr>
          <p:nvPr userDrawn="1"/>
        </p:nvSpPr>
        <p:spPr bwMode="auto">
          <a:xfrm>
            <a:off x="3685041" y="4094163"/>
            <a:ext cx="2509837" cy="673100"/>
          </a:xfrm>
          <a:prstGeom prst="rect">
            <a:avLst/>
          </a:prstGeom>
          <a:noFill/>
          <a:ln w="9525">
            <a:noFill/>
            <a:miter lim="800000"/>
            <a:headEnd/>
            <a:tailEnd/>
          </a:ln>
          <a:effectLst/>
        </p:spPr>
        <p:txBody>
          <a:bodyPr lIns="0" tIns="0" rIns="0" bIns="0"/>
          <a:lstStyle/>
          <a:p>
            <a:pPr>
              <a:spcBef>
                <a:spcPct val="0"/>
              </a:spcBef>
              <a:buClrTx/>
              <a:buFontTx/>
              <a:buNone/>
            </a:pPr>
            <a:r>
              <a:rPr lang="en-US" sz="2000" b="1" dirty="0">
                <a:solidFill>
                  <a:schemeClr val="bg1"/>
                </a:solidFill>
              </a:rPr>
              <a:t>Chicago, IL</a:t>
            </a:r>
          </a:p>
          <a:p>
            <a:pPr>
              <a:spcBef>
                <a:spcPct val="0"/>
              </a:spcBef>
              <a:buClrTx/>
              <a:buFontTx/>
              <a:buNone/>
            </a:pPr>
            <a:r>
              <a:rPr lang="en-US" sz="2000" b="1" dirty="0">
                <a:solidFill>
                  <a:schemeClr val="bg1"/>
                </a:solidFill>
              </a:rPr>
              <a:t>Bangalore, India</a:t>
            </a:r>
          </a:p>
          <a:p>
            <a:pPr>
              <a:spcBef>
                <a:spcPct val="0"/>
              </a:spcBef>
              <a:buClrTx/>
              <a:buFontTx/>
              <a:buNone/>
            </a:pPr>
            <a:r>
              <a:rPr lang="en-US" sz="2000" b="1" dirty="0">
                <a:solidFill>
                  <a:schemeClr val="bg1"/>
                </a:solidFill>
              </a:rPr>
              <a:t>www.mu-sigma.com</a:t>
            </a:r>
          </a:p>
          <a:p>
            <a:pPr>
              <a:spcBef>
                <a:spcPct val="0"/>
              </a:spcBef>
              <a:buClrTx/>
              <a:buFontTx/>
              <a:buNone/>
            </a:pPr>
            <a:endParaRPr lang="en-US" sz="2000" b="1" dirty="0">
              <a:solidFill>
                <a:schemeClr val="bg1"/>
              </a:solidFill>
            </a:endParaRPr>
          </a:p>
        </p:txBody>
      </p:sp>
      <p:sp>
        <p:nvSpPr>
          <p:cNvPr id="19" name="Rectangle 13"/>
          <p:cNvSpPr>
            <a:spLocks noChangeArrowheads="1"/>
          </p:cNvSpPr>
          <p:nvPr userDrawn="1"/>
        </p:nvSpPr>
        <p:spPr bwMode="auto">
          <a:xfrm>
            <a:off x="1153888" y="5785754"/>
            <a:ext cx="7569200" cy="400110"/>
          </a:xfrm>
          <a:prstGeom prst="rect">
            <a:avLst/>
          </a:prstGeom>
          <a:noFill/>
          <a:ln w="9525">
            <a:noFill/>
            <a:miter lim="800000"/>
            <a:headEnd/>
            <a:tailEnd/>
          </a:ln>
          <a:effectLst/>
        </p:spPr>
        <p:txBody>
          <a:bodyPr wrap="square">
            <a:spAutoFit/>
          </a:bodyPr>
          <a:lstStyle/>
          <a:p>
            <a:pPr>
              <a:spcBef>
                <a:spcPct val="0"/>
              </a:spcBef>
              <a:buClrTx/>
              <a:buFontTx/>
              <a:buNone/>
              <a:tabLst>
                <a:tab pos="2971800" algn="ctr"/>
                <a:tab pos="5943600" algn="r"/>
              </a:tabLst>
            </a:pPr>
            <a:r>
              <a:rPr lang="en-US" sz="1000" b="1" u="sng" dirty="0">
                <a:solidFill>
                  <a:schemeClr val="bg1"/>
                </a:solidFill>
              </a:rPr>
              <a:t>Proprietary Information</a:t>
            </a:r>
            <a:endParaRPr lang="en-US" sz="1000" u="sng" dirty="0">
              <a:solidFill>
                <a:schemeClr val="bg1"/>
              </a:solidFill>
              <a:ea typeface="Arial Unicode MS" pitchFamily="34" charset="-128"/>
              <a:cs typeface="Arial Unicode MS" pitchFamily="34" charset="-128"/>
            </a:endParaRPr>
          </a:p>
          <a:p>
            <a:pPr>
              <a:spcBef>
                <a:spcPct val="0"/>
              </a:spcBef>
              <a:buClrTx/>
              <a:buFontTx/>
              <a:buNone/>
              <a:tabLst>
                <a:tab pos="2971800" algn="ctr"/>
                <a:tab pos="5943600" algn="r"/>
              </a:tabLst>
            </a:pPr>
            <a:endParaRPr lang="en-US" sz="1000" u="sng" dirty="0">
              <a:solidFill>
                <a:schemeClr val="bg1"/>
              </a:solidFill>
            </a:endParaRPr>
          </a:p>
        </p:txBody>
      </p:sp>
      <p:sp>
        <p:nvSpPr>
          <p:cNvPr id="20" name="Rectangle 14"/>
          <p:cNvSpPr>
            <a:spLocks noChangeArrowheads="1"/>
          </p:cNvSpPr>
          <p:nvPr userDrawn="1"/>
        </p:nvSpPr>
        <p:spPr bwMode="auto">
          <a:xfrm>
            <a:off x="838202" y="6045651"/>
            <a:ext cx="8204200" cy="396875"/>
          </a:xfrm>
          <a:prstGeom prst="rect">
            <a:avLst/>
          </a:prstGeom>
          <a:noFill/>
          <a:ln w="9525">
            <a:noFill/>
            <a:miter lim="800000"/>
            <a:headEnd/>
            <a:tailEnd/>
          </a:ln>
          <a:effectLst/>
        </p:spPr>
        <p:txBody>
          <a:bodyPr>
            <a:spAutoFit/>
          </a:bodyPr>
          <a:lstStyle/>
          <a:p>
            <a:pPr>
              <a:spcBef>
                <a:spcPct val="0"/>
              </a:spcBef>
              <a:buClrTx/>
              <a:buFontTx/>
              <a:buNone/>
            </a:pPr>
            <a:r>
              <a:rPr lang="en-GB" sz="1000" dirty="0">
                <a:solidFill>
                  <a:schemeClr val="bg1"/>
                </a:solidFill>
                <a:ea typeface="Arial Unicode MS" pitchFamily="34" charset="-128"/>
                <a:cs typeface="Arial Unicode MS" pitchFamily="34" charset="-128"/>
              </a:rPr>
              <a:t>"This document and its attachments are confidential.  Any</a:t>
            </a:r>
            <a:r>
              <a:rPr lang="en-US" sz="1000" dirty="0">
                <a:solidFill>
                  <a:schemeClr val="bg1"/>
                </a:solidFill>
                <a:ea typeface="Arial Unicode MS" pitchFamily="34" charset="-128"/>
                <a:cs typeface="Arial Unicode MS" pitchFamily="34" charset="-128"/>
              </a:rPr>
              <a:t> unauthorized copying, disclosure or distribution of the material is strictly forbidden"</a:t>
            </a:r>
          </a:p>
          <a:p>
            <a:pPr>
              <a:spcBef>
                <a:spcPct val="0"/>
              </a:spcBef>
              <a:buClrTx/>
              <a:buFontTx/>
              <a:buNone/>
            </a:pPr>
            <a:r>
              <a:rPr lang="en-US" sz="1000" b="1" dirty="0">
                <a:solidFill>
                  <a:schemeClr val="bg1"/>
                </a:solidFill>
              </a:rPr>
              <a:t>	</a:t>
            </a:r>
            <a:r>
              <a:rPr lang="en-US" sz="1000" dirty="0">
                <a:solidFill>
                  <a:schemeClr val="bg1"/>
                </a:solidFill>
              </a:rPr>
              <a:t> </a:t>
            </a:r>
          </a:p>
        </p:txBody>
      </p:sp>
      <p:sp>
        <p:nvSpPr>
          <p:cNvPr id="21" name="TextBox 23"/>
          <p:cNvSpPr txBox="1">
            <a:spLocks noChangeArrowheads="1"/>
          </p:cNvSpPr>
          <p:nvPr userDrawn="1"/>
        </p:nvSpPr>
        <p:spPr bwMode="auto">
          <a:xfrm>
            <a:off x="3241675" y="3556000"/>
            <a:ext cx="3403600" cy="400050"/>
          </a:xfrm>
          <a:prstGeom prst="rect">
            <a:avLst/>
          </a:prstGeom>
          <a:noFill/>
          <a:ln w="9525">
            <a:noFill/>
            <a:miter lim="800000"/>
            <a:headEnd/>
            <a:tailEnd/>
          </a:ln>
        </p:spPr>
        <p:txBody>
          <a:bodyPr>
            <a:spAutoFit/>
          </a:bodyPr>
          <a:lstStyle/>
          <a:p>
            <a:r>
              <a:rPr lang="en-US" sz="2000" b="1" i="1" dirty="0">
                <a:solidFill>
                  <a:schemeClr val="bg1"/>
                </a:solidFill>
              </a:rPr>
              <a:t>Do The Math</a:t>
            </a:r>
          </a:p>
        </p:txBody>
      </p:sp>
      <p:cxnSp>
        <p:nvCxnSpPr>
          <p:cNvPr id="22" name="Straight Connector 25"/>
          <p:cNvCxnSpPr>
            <a:cxnSpLocks noChangeShapeType="1"/>
          </p:cNvCxnSpPr>
          <p:nvPr userDrawn="1"/>
        </p:nvCxnSpPr>
        <p:spPr bwMode="auto">
          <a:xfrm flipV="1">
            <a:off x="4157663" y="3951288"/>
            <a:ext cx="1554162" cy="0"/>
          </a:xfrm>
          <a:prstGeom prst="line">
            <a:avLst/>
          </a:prstGeom>
          <a:noFill/>
          <a:ln w="38100">
            <a:solidFill>
              <a:schemeClr val="bg1"/>
            </a:solidFill>
            <a:round/>
            <a:headEnd/>
            <a:tailEnd/>
          </a:ln>
        </p:spPr>
      </p:cxnSp>
    </p:spTree>
    <p:extLst>
      <p:ext uri="{BB962C8B-B14F-4D97-AF65-F5344CB8AC3E}">
        <p14:creationId xmlns:p14="http://schemas.microsoft.com/office/powerpoint/2010/main" val="365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en-US" dirty="0"/>
              <a:t>What is the Key Takeaway from the Slide?</a:t>
            </a:r>
          </a:p>
        </p:txBody>
      </p:sp>
      <p:graphicFrame>
        <p:nvGraphicFramePr>
          <p:cNvPr id="1120258" name="Object 113"/>
          <p:cNvGraphicFramePr>
            <a:graphicFrameLocks noChangeAspect="1"/>
          </p:cNvGraphicFramePr>
          <p:nvPr/>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20518" r:id="rId3" imgW="971686" imgH="895238" progId="PBrush">
                  <p:embed/>
                </p:oleObj>
              </mc:Choice>
              <mc:Fallback>
                <p:oleObj r:id="rId3" imgW="971686" imgH="895238" progId="PBrush">
                  <p:embed/>
                  <p:pic>
                    <p:nvPicPr>
                      <p:cNvPr id="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ient Context Slide">
    <p:spTree>
      <p:nvGrpSpPr>
        <p:cNvPr id="1" name=""/>
        <p:cNvGrpSpPr/>
        <p:nvPr/>
      </p:nvGrpSpPr>
      <p:grpSpPr>
        <a:xfrm>
          <a:off x="0" y="0"/>
          <a:ext cx="0" cy="0"/>
          <a:chOff x="0" y="0"/>
          <a:chExt cx="0" cy="0"/>
        </a:xfrm>
      </p:grpSpPr>
      <p:graphicFrame>
        <p:nvGraphicFramePr>
          <p:cNvPr id="1125378" name="Object 113"/>
          <p:cNvGraphicFramePr>
            <a:graphicFrameLocks noChangeAspect="1"/>
          </p:cNvGraphicFramePr>
          <p:nvPr/>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27686" r:id="rId3" imgW="971686" imgH="895238" progId="PBrush">
                  <p:embed/>
                </p:oleObj>
              </mc:Choice>
              <mc:Fallback>
                <p:oleObj r:id="rId3" imgW="971686" imgH="895238" progId="PBrush">
                  <p:embed/>
                  <p:pic>
                    <p:nvPicPr>
                      <p:cNvPr id="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hasCustomPrompt="1"/>
          </p:nvPr>
        </p:nvSpPr>
        <p:spPr/>
        <p:txBody>
          <a:bodyPr/>
          <a:lstStyle/>
          <a:p>
            <a:r>
              <a:rPr lang="en-US" dirty="0"/>
              <a:t>What is the Key Takeaway from the Slide?</a:t>
            </a:r>
          </a:p>
        </p:txBody>
      </p:sp>
      <p:graphicFrame>
        <p:nvGraphicFramePr>
          <p:cNvPr id="7" name="Table 6"/>
          <p:cNvGraphicFramePr>
            <a:graphicFrameLocks noGrp="1"/>
          </p:cNvGraphicFramePr>
          <p:nvPr userDrawn="1"/>
        </p:nvGraphicFramePr>
        <p:xfrm>
          <a:off x="443967" y="1431572"/>
          <a:ext cx="4297680" cy="2208248"/>
        </p:xfrm>
        <a:graphic>
          <a:graphicData uri="http://schemas.openxmlformats.org/drawingml/2006/table">
            <a:tbl>
              <a:tblPr firstRow="1" bandRow="1">
                <a:tableStyleId>{5C22544A-7EE6-4342-B048-85BDC9FD1C3A}</a:tableStyleId>
              </a:tblPr>
              <a:tblGrid>
                <a:gridCol w="4297680">
                  <a:extLst>
                    <a:ext uri="{9D8B030D-6E8A-4147-A177-3AD203B41FA5}">
                      <a16:colId xmlns:a16="http://schemas.microsoft.com/office/drawing/2014/main" val="20000"/>
                    </a:ext>
                  </a:extLst>
                </a:gridCol>
              </a:tblGrid>
              <a:tr h="365760">
                <a:tc>
                  <a:txBody>
                    <a:bodyPr/>
                    <a:lstStyle/>
                    <a:p>
                      <a:pPr algn="ctr"/>
                      <a:r>
                        <a:rPr lang="en-US" sz="1400" dirty="0"/>
                        <a:t>Company Facts</a:t>
                      </a:r>
                    </a:p>
                  </a:txBody>
                  <a:tcPr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nvGraphicFramePr>
        <p:xfrm>
          <a:off x="443967" y="3933472"/>
          <a:ext cx="4297680" cy="2208248"/>
        </p:xfrm>
        <a:graphic>
          <a:graphicData uri="http://schemas.openxmlformats.org/drawingml/2006/table">
            <a:tbl>
              <a:tblPr firstRow="1" bandRow="1">
                <a:tableStyleId>{5C22544A-7EE6-4342-B048-85BDC9FD1C3A}</a:tableStyleId>
              </a:tblPr>
              <a:tblGrid>
                <a:gridCol w="4297680">
                  <a:extLst>
                    <a:ext uri="{9D8B030D-6E8A-4147-A177-3AD203B41FA5}">
                      <a16:colId xmlns:a16="http://schemas.microsoft.com/office/drawing/2014/main" val="20000"/>
                    </a:ext>
                  </a:extLst>
                </a:gridCol>
              </a:tblGrid>
              <a:tr h="365760">
                <a:tc>
                  <a:txBody>
                    <a:bodyPr/>
                    <a:lstStyle/>
                    <a:p>
                      <a:pPr algn="ctr"/>
                      <a:r>
                        <a:rPr lang="en-US" sz="1400" dirty="0"/>
                        <a:t>Company Performance</a:t>
                      </a:r>
                    </a:p>
                  </a:txBody>
                  <a:tcPr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444500" y="1816100"/>
            <a:ext cx="4297680" cy="1816100"/>
          </a:xfrm>
        </p:spPr>
        <p:txBody>
          <a:bodyPr>
            <a:normAutofit/>
          </a:bodyPr>
          <a:lstStyle>
            <a:lvl1pPr>
              <a:spcBef>
                <a:spcPts val="600"/>
              </a:spcBef>
              <a:defRPr sz="1400" baseline="0"/>
            </a:lvl1pPr>
            <a:lvl2pPr>
              <a:lnSpc>
                <a:spcPct val="100000"/>
              </a:lnSpc>
              <a:spcBef>
                <a:spcPts val="300"/>
              </a:spcBef>
              <a:defRPr sz="1200"/>
            </a:lvl2pPr>
          </a:lstStyle>
          <a:p>
            <a:pPr lvl="0"/>
            <a:r>
              <a:rPr lang="en-US" dirty="0"/>
              <a:t>Describe the company in terms of their business presence etc.</a:t>
            </a:r>
          </a:p>
          <a:p>
            <a:pPr lvl="1"/>
            <a:r>
              <a:rPr lang="en-US" dirty="0"/>
              <a:t>Second level</a:t>
            </a:r>
          </a:p>
        </p:txBody>
      </p:sp>
      <p:sp>
        <p:nvSpPr>
          <p:cNvPr id="24" name="Text Placeholder 13"/>
          <p:cNvSpPr>
            <a:spLocks noGrp="1"/>
          </p:cNvSpPr>
          <p:nvPr>
            <p:ph type="body" sz="quarter" idx="13" hasCustomPrompt="1"/>
          </p:nvPr>
        </p:nvSpPr>
        <p:spPr>
          <a:xfrm>
            <a:off x="444500" y="4318000"/>
            <a:ext cx="4297680" cy="1816100"/>
          </a:xfrm>
        </p:spPr>
        <p:txBody>
          <a:bodyPr>
            <a:normAutofit/>
          </a:bodyPr>
          <a:lstStyle>
            <a:lvl1pPr>
              <a:spcBef>
                <a:spcPts val="600"/>
              </a:spcBef>
              <a:defRPr sz="1400"/>
            </a:lvl1pPr>
            <a:lvl2pPr>
              <a:spcBef>
                <a:spcPts val="300"/>
              </a:spcBef>
              <a:defRPr sz="1200"/>
            </a:lvl2pPr>
          </a:lstStyle>
          <a:p>
            <a:pPr lvl="0"/>
            <a:r>
              <a:rPr lang="en-US" dirty="0"/>
              <a:t>How has the company been performing?</a:t>
            </a:r>
          </a:p>
          <a:p>
            <a:pPr lvl="1"/>
            <a:r>
              <a:rPr lang="en-US" dirty="0"/>
              <a:t>Second level</a:t>
            </a:r>
          </a:p>
        </p:txBody>
      </p:sp>
      <p:graphicFrame>
        <p:nvGraphicFramePr>
          <p:cNvPr id="11" name="Table 10"/>
          <p:cNvGraphicFramePr>
            <a:graphicFrameLocks noGrp="1"/>
          </p:cNvGraphicFramePr>
          <p:nvPr userDrawn="1"/>
        </p:nvGraphicFramePr>
        <p:xfrm>
          <a:off x="5181067" y="1431572"/>
          <a:ext cx="4297680" cy="2208248"/>
        </p:xfrm>
        <a:graphic>
          <a:graphicData uri="http://schemas.openxmlformats.org/drawingml/2006/table">
            <a:tbl>
              <a:tblPr firstRow="1" bandRow="1">
                <a:tableStyleId>{5C22544A-7EE6-4342-B048-85BDC9FD1C3A}</a:tableStyleId>
              </a:tblPr>
              <a:tblGrid>
                <a:gridCol w="4297680">
                  <a:extLst>
                    <a:ext uri="{9D8B030D-6E8A-4147-A177-3AD203B41FA5}">
                      <a16:colId xmlns:a16="http://schemas.microsoft.com/office/drawing/2014/main" val="20000"/>
                    </a:ext>
                  </a:extLst>
                </a:gridCol>
              </a:tblGrid>
              <a:tr h="365760">
                <a:tc>
                  <a:txBody>
                    <a:bodyPr/>
                    <a:lstStyle/>
                    <a:p>
                      <a:pPr algn="ctr"/>
                      <a:r>
                        <a:rPr lang="en-US" sz="1400" dirty="0"/>
                        <a:t>Market Situation</a:t>
                      </a:r>
                    </a:p>
                  </a:txBody>
                  <a:tcPr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userDrawn="1"/>
        </p:nvGraphicFramePr>
        <p:xfrm>
          <a:off x="5181067" y="3933472"/>
          <a:ext cx="4297680" cy="2208248"/>
        </p:xfrm>
        <a:graphic>
          <a:graphicData uri="http://schemas.openxmlformats.org/drawingml/2006/table">
            <a:tbl>
              <a:tblPr firstRow="1" bandRow="1">
                <a:tableStyleId>{5C22544A-7EE6-4342-B048-85BDC9FD1C3A}</a:tableStyleId>
              </a:tblPr>
              <a:tblGrid>
                <a:gridCol w="4297680">
                  <a:extLst>
                    <a:ext uri="{9D8B030D-6E8A-4147-A177-3AD203B41FA5}">
                      <a16:colId xmlns:a16="http://schemas.microsoft.com/office/drawing/2014/main" val="20000"/>
                    </a:ext>
                  </a:extLst>
                </a:gridCol>
              </a:tblGrid>
              <a:tr h="365760">
                <a:tc>
                  <a:txBody>
                    <a:bodyPr/>
                    <a:lstStyle/>
                    <a:p>
                      <a:pPr algn="ctr"/>
                      <a:r>
                        <a:rPr lang="en-US" sz="1400" dirty="0"/>
                        <a:t>Key Imperatives</a:t>
                      </a:r>
                    </a:p>
                  </a:txBody>
                  <a:tcPr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5181600" y="1816100"/>
            <a:ext cx="4297680" cy="1816100"/>
          </a:xfrm>
        </p:spPr>
        <p:txBody>
          <a:bodyPr>
            <a:normAutofit/>
          </a:bodyPr>
          <a:lstStyle>
            <a:lvl1pPr>
              <a:spcBef>
                <a:spcPts val="600"/>
              </a:spcBef>
              <a:defRPr sz="1400"/>
            </a:lvl1pPr>
            <a:lvl2pPr>
              <a:lnSpc>
                <a:spcPct val="100000"/>
              </a:lnSpc>
              <a:spcBef>
                <a:spcPts val="300"/>
              </a:spcBef>
              <a:defRPr sz="1200"/>
            </a:lvl2pPr>
          </a:lstStyle>
          <a:p>
            <a:pPr lvl="0"/>
            <a:r>
              <a:rPr lang="en-US" dirty="0"/>
              <a:t>Describe the state of the market that the company is in</a:t>
            </a:r>
          </a:p>
          <a:p>
            <a:pPr lvl="1"/>
            <a:r>
              <a:rPr lang="en-US" dirty="0"/>
              <a:t>Second level</a:t>
            </a:r>
          </a:p>
        </p:txBody>
      </p:sp>
      <p:sp>
        <p:nvSpPr>
          <p:cNvPr id="15" name="Text Placeholder 13"/>
          <p:cNvSpPr>
            <a:spLocks noGrp="1"/>
          </p:cNvSpPr>
          <p:nvPr>
            <p:ph type="body" sz="quarter" idx="15" hasCustomPrompt="1"/>
          </p:nvPr>
        </p:nvSpPr>
        <p:spPr>
          <a:xfrm>
            <a:off x="5181600" y="4318000"/>
            <a:ext cx="4297680" cy="1816100"/>
          </a:xfrm>
        </p:spPr>
        <p:txBody>
          <a:bodyPr>
            <a:normAutofit/>
          </a:bodyPr>
          <a:lstStyle>
            <a:lvl1pPr>
              <a:spcBef>
                <a:spcPts val="600"/>
              </a:spcBef>
              <a:defRPr sz="1400" baseline="0"/>
            </a:lvl1pPr>
            <a:lvl2pPr>
              <a:spcBef>
                <a:spcPts val="300"/>
              </a:spcBef>
              <a:defRPr sz="1200"/>
            </a:lvl2pPr>
          </a:lstStyle>
          <a:p>
            <a:pPr lvl="0"/>
            <a:r>
              <a:rPr lang="en-US" dirty="0"/>
              <a:t>According to the company, what are the key focus areas or strategies for the near and distant future?</a:t>
            </a:r>
          </a:p>
          <a:p>
            <a:pPr lvl="1"/>
            <a:r>
              <a:rPr lang="en-US" dirty="0"/>
              <a:t>Second level</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Q Future Sta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pic>
        <p:nvPicPr>
          <p:cNvPr id="3" name="Picture 4" descr="j0188453[1]"/>
          <p:cNvPicPr>
            <a:picLocks noChangeAspect="1" noChangeArrowheads="1"/>
          </p:cNvPicPr>
          <p:nvPr userDrawn="1"/>
        </p:nvPicPr>
        <p:blipFill>
          <a:blip r:embed="rId3" cstate="print"/>
          <a:srcRect/>
          <a:stretch>
            <a:fillRect/>
          </a:stretch>
        </p:blipFill>
        <p:spPr bwMode="auto">
          <a:xfrm>
            <a:off x="3606800" y="3721101"/>
            <a:ext cx="2679700" cy="573392"/>
          </a:xfrm>
          <a:prstGeom prst="rect">
            <a:avLst/>
          </a:prstGeom>
          <a:noFill/>
          <a:ln w="9525">
            <a:noFill/>
            <a:miter lim="800000"/>
            <a:headEnd/>
            <a:tailEnd/>
          </a:ln>
        </p:spPr>
      </p:pic>
      <p:graphicFrame>
        <p:nvGraphicFramePr>
          <p:cNvPr id="4" name="Table 3"/>
          <p:cNvGraphicFramePr>
            <a:graphicFrameLocks noGrp="1"/>
          </p:cNvGraphicFramePr>
          <p:nvPr userDrawn="1"/>
        </p:nvGraphicFramePr>
        <p:xfrm>
          <a:off x="443971" y="2333272"/>
          <a:ext cx="2794529" cy="3330928"/>
        </p:xfrm>
        <a:graphic>
          <a:graphicData uri="http://schemas.openxmlformats.org/drawingml/2006/table">
            <a:tbl>
              <a:tblPr firstRow="1" bandRow="1">
                <a:tableStyleId>{21E4AEA4-8DFA-4A89-87EB-49C32662AFE0}</a:tableStyleId>
              </a:tblPr>
              <a:tblGrid>
                <a:gridCol w="2794529">
                  <a:extLst>
                    <a:ext uri="{9D8B030D-6E8A-4147-A177-3AD203B41FA5}">
                      <a16:colId xmlns:a16="http://schemas.microsoft.com/office/drawing/2014/main" val="20000"/>
                    </a:ext>
                  </a:extLst>
                </a:gridCol>
              </a:tblGrid>
              <a:tr h="366801">
                <a:tc>
                  <a:txBody>
                    <a:bodyPr/>
                    <a:lstStyle/>
                    <a:p>
                      <a:pPr algn="ctr"/>
                      <a:r>
                        <a:rPr lang="en-US" sz="1400" dirty="0"/>
                        <a:t>Situation – Current</a:t>
                      </a:r>
                      <a:r>
                        <a:rPr lang="en-US" sz="1400" baseline="0" dirty="0"/>
                        <a:t> State</a:t>
                      </a:r>
                      <a:endParaRPr lang="en-US" sz="1400" dirty="0"/>
                    </a:p>
                  </a:txBody>
                  <a:tcPr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dirty="0"/>
                    </a:p>
                  </a:txBody>
                  <a:tcPr/>
                </a:tc>
                <a:extLst>
                  <a:ext uri="{0D108BD9-81ED-4DB2-BD59-A6C34878D82A}">
                    <a16:rowId xmlns:a16="http://schemas.microsoft.com/office/drawing/2014/main" val="10001"/>
                  </a:ext>
                </a:extLst>
              </a:tr>
            </a:tbl>
          </a:graphicData>
        </a:graphic>
      </p:graphicFrame>
      <p:sp>
        <p:nvSpPr>
          <p:cNvPr id="7" name="Text Placeholder 6"/>
          <p:cNvSpPr>
            <a:spLocks noGrp="1"/>
          </p:cNvSpPr>
          <p:nvPr>
            <p:ph type="body" sz="quarter" idx="10" hasCustomPrompt="1"/>
          </p:nvPr>
        </p:nvSpPr>
        <p:spPr>
          <a:xfrm>
            <a:off x="444500" y="2717800"/>
            <a:ext cx="2781300" cy="2933700"/>
          </a:xfrm>
        </p:spPr>
        <p:txBody>
          <a:bodyPr/>
          <a:lstStyle>
            <a:lvl1pPr>
              <a:spcBef>
                <a:spcPts val="600"/>
              </a:spcBef>
              <a:defRPr sz="1400" baseline="0"/>
            </a:lvl1pPr>
            <a:lvl2pPr>
              <a:lnSpc>
                <a:spcPct val="100000"/>
              </a:lnSpc>
              <a:spcBef>
                <a:spcPts val="300"/>
              </a:spcBef>
              <a:defRPr sz="1200"/>
            </a:lvl2pPr>
          </a:lstStyle>
          <a:p>
            <a:pPr lvl="0"/>
            <a:r>
              <a:rPr lang="en-US" dirty="0"/>
              <a:t>What are the undisputed facts about the client and project?</a:t>
            </a:r>
          </a:p>
          <a:p>
            <a:pPr lvl="1"/>
            <a:r>
              <a:rPr lang="en-US" dirty="0"/>
              <a:t>Second level</a:t>
            </a:r>
          </a:p>
        </p:txBody>
      </p:sp>
      <p:graphicFrame>
        <p:nvGraphicFramePr>
          <p:cNvPr id="8" name="Table 7"/>
          <p:cNvGraphicFramePr>
            <a:graphicFrameLocks noGrp="1"/>
          </p:cNvGraphicFramePr>
          <p:nvPr userDrawn="1"/>
        </p:nvGraphicFramePr>
        <p:xfrm>
          <a:off x="6666971" y="2333272"/>
          <a:ext cx="2794529" cy="3330928"/>
        </p:xfrm>
        <a:graphic>
          <a:graphicData uri="http://schemas.openxmlformats.org/drawingml/2006/table">
            <a:tbl>
              <a:tblPr firstRow="1" bandRow="1">
                <a:tableStyleId>{21E4AEA4-8DFA-4A89-87EB-49C32662AFE0}</a:tableStyleId>
              </a:tblPr>
              <a:tblGrid>
                <a:gridCol w="2794529">
                  <a:extLst>
                    <a:ext uri="{9D8B030D-6E8A-4147-A177-3AD203B41FA5}">
                      <a16:colId xmlns:a16="http://schemas.microsoft.com/office/drawing/2014/main" val="20000"/>
                    </a:ext>
                  </a:extLst>
                </a:gridCol>
              </a:tblGrid>
              <a:tr h="366801">
                <a:tc>
                  <a:txBody>
                    <a:bodyPr/>
                    <a:lstStyle/>
                    <a:p>
                      <a:pPr algn="ctr"/>
                      <a:r>
                        <a:rPr lang="en-US" sz="1400" dirty="0"/>
                        <a:t>Desired Future State</a:t>
                      </a:r>
                    </a:p>
                  </a:txBody>
                  <a:tcPr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dirty="0"/>
                    </a:p>
                  </a:txBody>
                  <a:tcPr/>
                </a:tc>
                <a:extLst>
                  <a:ext uri="{0D108BD9-81ED-4DB2-BD59-A6C34878D82A}">
                    <a16:rowId xmlns:a16="http://schemas.microsoft.com/office/drawing/2014/main" val="10001"/>
                  </a:ext>
                </a:extLst>
              </a:tr>
            </a:tbl>
          </a:graphicData>
        </a:graphic>
      </p:graphicFrame>
      <p:sp>
        <p:nvSpPr>
          <p:cNvPr id="9" name="Text Placeholder 6"/>
          <p:cNvSpPr>
            <a:spLocks noGrp="1"/>
          </p:cNvSpPr>
          <p:nvPr>
            <p:ph type="body" sz="quarter" idx="11" hasCustomPrompt="1"/>
          </p:nvPr>
        </p:nvSpPr>
        <p:spPr>
          <a:xfrm>
            <a:off x="6667500" y="2717800"/>
            <a:ext cx="2781300" cy="2933700"/>
          </a:xfrm>
        </p:spPr>
        <p:txBody>
          <a:bodyPr/>
          <a:lstStyle>
            <a:lvl1pPr>
              <a:spcBef>
                <a:spcPts val="600"/>
              </a:spcBef>
              <a:defRPr sz="1400"/>
            </a:lvl1pPr>
            <a:lvl2pPr>
              <a:lnSpc>
                <a:spcPct val="100000"/>
              </a:lnSpc>
              <a:spcBef>
                <a:spcPts val="300"/>
              </a:spcBef>
              <a:defRPr sz="1200"/>
            </a:lvl2pPr>
          </a:lstStyle>
          <a:p>
            <a:pPr lvl="0"/>
            <a:r>
              <a:rPr lang="en-US" dirty="0"/>
              <a:t>Where would the client like to be?</a:t>
            </a:r>
          </a:p>
          <a:p>
            <a:pPr lvl="1"/>
            <a:r>
              <a:rPr lang="en-US" dirty="0"/>
              <a:t>Second level</a:t>
            </a:r>
          </a:p>
        </p:txBody>
      </p:sp>
      <p:sp>
        <p:nvSpPr>
          <p:cNvPr id="10" name="Right Arrow 9"/>
          <p:cNvSpPr/>
          <p:nvPr userDrawn="1"/>
        </p:nvSpPr>
        <p:spPr bwMode="auto">
          <a:xfrm>
            <a:off x="3291840" y="3416300"/>
            <a:ext cx="274320"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12" name="Right Arrow 11"/>
          <p:cNvSpPr/>
          <p:nvPr userDrawn="1"/>
        </p:nvSpPr>
        <p:spPr bwMode="auto">
          <a:xfrm>
            <a:off x="6339840" y="3416300"/>
            <a:ext cx="274320"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graphicFrame>
        <p:nvGraphicFramePr>
          <p:cNvPr id="13" name="Table 12"/>
          <p:cNvGraphicFramePr>
            <a:graphicFrameLocks noGrp="1"/>
          </p:cNvGraphicFramePr>
          <p:nvPr userDrawn="1"/>
        </p:nvGraphicFramePr>
        <p:xfrm>
          <a:off x="3378200" y="1304572"/>
          <a:ext cx="3149599" cy="1959848"/>
        </p:xfrm>
        <a:graphic>
          <a:graphicData uri="http://schemas.openxmlformats.org/drawingml/2006/table">
            <a:tbl>
              <a:tblPr firstRow="1" bandRow="1">
                <a:tableStyleId>{5C22544A-7EE6-4342-B048-85BDC9FD1C3A}</a:tableStyleId>
              </a:tblPr>
              <a:tblGrid>
                <a:gridCol w="3149599">
                  <a:extLst>
                    <a:ext uri="{9D8B030D-6E8A-4147-A177-3AD203B41FA5}">
                      <a16:colId xmlns:a16="http://schemas.microsoft.com/office/drawing/2014/main" val="20000"/>
                    </a:ext>
                  </a:extLst>
                </a:gridCol>
              </a:tblGrid>
              <a:tr h="365760">
                <a:tc>
                  <a:txBody>
                    <a:bodyPr/>
                    <a:lstStyle/>
                    <a:p>
                      <a:pPr algn="ctr"/>
                      <a:r>
                        <a:rPr lang="en-US" sz="1400" dirty="0"/>
                        <a:t>Complications – The Gap / Trigger</a:t>
                      </a:r>
                    </a:p>
                  </a:txBody>
                  <a:tcPr anchor="ctr"/>
                </a:tc>
                <a:extLst>
                  <a:ext uri="{0D108BD9-81ED-4DB2-BD59-A6C34878D82A}">
                    <a16:rowId xmlns:a16="http://schemas.microsoft.com/office/drawing/2014/main" val="10000"/>
                  </a:ext>
                </a:extLst>
              </a:tr>
              <a:tr h="1594088">
                <a:tc>
                  <a:txBody>
                    <a:bodyPr/>
                    <a:lstStyle/>
                    <a:p>
                      <a:pPr marL="228600" indent="-228600">
                        <a:spcAft>
                          <a:spcPts val="600"/>
                        </a:spcAft>
                        <a:buFont typeface="Webdings" pitchFamily="18" charset="2"/>
                        <a:buChar char="4"/>
                      </a:pPr>
                      <a:endParaRPr lang="en-US" sz="1200" u="none" dirty="0"/>
                    </a:p>
                  </a:txBody>
                  <a:tcPr/>
                </a:tc>
                <a:extLst>
                  <a:ext uri="{0D108BD9-81ED-4DB2-BD59-A6C34878D82A}">
                    <a16:rowId xmlns:a16="http://schemas.microsoft.com/office/drawing/2014/main" val="10001"/>
                  </a:ext>
                </a:extLst>
              </a:tr>
            </a:tbl>
          </a:graphicData>
        </a:graphic>
      </p:graphicFrame>
      <p:sp>
        <p:nvSpPr>
          <p:cNvPr id="14" name="Text Placeholder 6"/>
          <p:cNvSpPr>
            <a:spLocks noGrp="1"/>
          </p:cNvSpPr>
          <p:nvPr>
            <p:ph type="body" sz="quarter" idx="12" hasCustomPrompt="1"/>
          </p:nvPr>
        </p:nvSpPr>
        <p:spPr>
          <a:xfrm>
            <a:off x="3390900" y="1689100"/>
            <a:ext cx="3124200" cy="1562100"/>
          </a:xfrm>
        </p:spPr>
        <p:txBody>
          <a:bodyPr/>
          <a:lstStyle>
            <a:lvl1pPr>
              <a:spcBef>
                <a:spcPts val="600"/>
              </a:spcBef>
              <a:defRPr sz="1400" baseline="0"/>
            </a:lvl1pPr>
            <a:lvl2pPr>
              <a:lnSpc>
                <a:spcPct val="100000"/>
              </a:lnSpc>
              <a:spcBef>
                <a:spcPts val="300"/>
              </a:spcBef>
              <a:defRPr sz="1200"/>
            </a:lvl2pPr>
          </a:lstStyle>
          <a:p>
            <a:pPr lvl="0"/>
            <a:r>
              <a:rPr lang="en-US" dirty="0"/>
              <a:t>Explain the cause of the gap between the current state and desired future state</a:t>
            </a:r>
          </a:p>
          <a:p>
            <a:pPr lvl="1"/>
            <a:r>
              <a:rPr lang="en-US" dirty="0"/>
              <a:t>Second level</a:t>
            </a:r>
          </a:p>
        </p:txBody>
      </p:sp>
      <p:sp>
        <p:nvSpPr>
          <p:cNvPr id="15" name="Right Arrow 14"/>
          <p:cNvSpPr/>
          <p:nvPr userDrawn="1"/>
        </p:nvSpPr>
        <p:spPr bwMode="auto">
          <a:xfrm rot="5400000">
            <a:off x="4815840" y="2895600"/>
            <a:ext cx="274320" cy="1188720"/>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16" name="Right Arrow 15"/>
          <p:cNvSpPr/>
          <p:nvPr userDrawn="1"/>
        </p:nvSpPr>
        <p:spPr bwMode="auto">
          <a:xfrm rot="5400000">
            <a:off x="4815840" y="3911600"/>
            <a:ext cx="274320" cy="1188720"/>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graphicFrame>
        <p:nvGraphicFramePr>
          <p:cNvPr id="18" name="Table 17"/>
          <p:cNvGraphicFramePr>
            <a:graphicFrameLocks noGrp="1"/>
          </p:cNvGraphicFramePr>
          <p:nvPr userDrawn="1"/>
        </p:nvGraphicFramePr>
        <p:xfrm>
          <a:off x="3378200" y="4708172"/>
          <a:ext cx="3149599" cy="1959848"/>
        </p:xfrm>
        <a:graphic>
          <a:graphicData uri="http://schemas.openxmlformats.org/drawingml/2006/table">
            <a:tbl>
              <a:tblPr firstRow="1" bandRow="1">
                <a:tableStyleId>{5C22544A-7EE6-4342-B048-85BDC9FD1C3A}</a:tableStyleId>
              </a:tblPr>
              <a:tblGrid>
                <a:gridCol w="3149599">
                  <a:extLst>
                    <a:ext uri="{9D8B030D-6E8A-4147-A177-3AD203B41FA5}">
                      <a16:colId xmlns:a16="http://schemas.microsoft.com/office/drawing/2014/main" val="20000"/>
                    </a:ext>
                  </a:extLst>
                </a:gridCol>
              </a:tblGrid>
              <a:tr h="365760">
                <a:tc>
                  <a:txBody>
                    <a:bodyPr/>
                    <a:lstStyle/>
                    <a:p>
                      <a:pPr algn="ctr"/>
                      <a:r>
                        <a:rPr lang="en-US" sz="1400" dirty="0"/>
                        <a:t>Questions – which</a:t>
                      </a:r>
                      <a:r>
                        <a:rPr lang="en-US" sz="1400" baseline="0" dirty="0"/>
                        <a:t> need answers</a:t>
                      </a:r>
                      <a:endParaRPr lang="en-US" sz="1400" dirty="0"/>
                    </a:p>
                  </a:txBody>
                  <a:tcPr anchor="ctr"/>
                </a:tc>
                <a:extLst>
                  <a:ext uri="{0D108BD9-81ED-4DB2-BD59-A6C34878D82A}">
                    <a16:rowId xmlns:a16="http://schemas.microsoft.com/office/drawing/2014/main" val="10000"/>
                  </a:ext>
                </a:extLst>
              </a:tr>
              <a:tr h="1594088">
                <a:tc>
                  <a:txBody>
                    <a:bodyPr/>
                    <a:lstStyle/>
                    <a:p>
                      <a:pPr marL="228600" indent="-228600">
                        <a:spcAft>
                          <a:spcPts val="600"/>
                        </a:spcAft>
                        <a:buFont typeface="Webdings" pitchFamily="18" charset="2"/>
                        <a:buChar char="4"/>
                      </a:pPr>
                      <a:endParaRPr lang="en-US" sz="1200" u="none" dirty="0"/>
                    </a:p>
                  </a:txBody>
                  <a:tcPr/>
                </a:tc>
                <a:extLst>
                  <a:ext uri="{0D108BD9-81ED-4DB2-BD59-A6C34878D82A}">
                    <a16:rowId xmlns:a16="http://schemas.microsoft.com/office/drawing/2014/main" val="10001"/>
                  </a:ext>
                </a:extLst>
              </a:tr>
            </a:tbl>
          </a:graphicData>
        </a:graphic>
      </p:graphicFrame>
      <p:sp>
        <p:nvSpPr>
          <p:cNvPr id="19" name="Text Placeholder 6"/>
          <p:cNvSpPr>
            <a:spLocks noGrp="1"/>
          </p:cNvSpPr>
          <p:nvPr>
            <p:ph type="body" sz="quarter" idx="13" hasCustomPrompt="1"/>
          </p:nvPr>
        </p:nvSpPr>
        <p:spPr>
          <a:xfrm>
            <a:off x="3390900" y="5092700"/>
            <a:ext cx="3124200" cy="1562100"/>
          </a:xfrm>
        </p:spPr>
        <p:txBody>
          <a:bodyPr/>
          <a:lstStyle>
            <a:lvl1pPr>
              <a:spcBef>
                <a:spcPts val="600"/>
              </a:spcBef>
              <a:defRPr sz="1400"/>
            </a:lvl1pPr>
            <a:lvl2pPr>
              <a:lnSpc>
                <a:spcPct val="100000"/>
              </a:lnSpc>
              <a:spcBef>
                <a:spcPts val="300"/>
              </a:spcBef>
              <a:defRPr sz="1200"/>
            </a:lvl2pPr>
          </a:lstStyle>
          <a:p>
            <a:pPr lvl="0"/>
            <a:r>
              <a:rPr lang="en-US" dirty="0"/>
              <a:t>What is the one key question that we should answer to get from current to desired future state?</a:t>
            </a:r>
          </a:p>
          <a:p>
            <a:pPr lvl="1"/>
            <a:r>
              <a:rPr lang="en-US" dirty="0"/>
              <a:t>What questions will help me answer the one key question?</a:t>
            </a:r>
          </a:p>
        </p:txBody>
      </p:sp>
      <p:graphicFrame>
        <p:nvGraphicFramePr>
          <p:cNvPr id="1128450" name="Object 113"/>
          <p:cNvGraphicFramePr>
            <a:graphicFrameLocks noChangeAspect="1"/>
          </p:cNvGraphicFramePr>
          <p:nvPr/>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28710" r:id="rId4" imgW="971686" imgH="895238" progId="PBrush">
                  <p:embed/>
                </p:oleObj>
              </mc:Choice>
              <mc:Fallback>
                <p:oleObj r:id="rId4" imgW="971686" imgH="895238" progId="PBrush">
                  <p:embed/>
                  <p:pic>
                    <p:nvPicPr>
                      <p:cNvPr id="0" name="Object 1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4" name="Rounded Rectangle 3"/>
          <p:cNvSpPr/>
          <p:nvPr userDrawn="1"/>
        </p:nvSpPr>
        <p:spPr bwMode="auto">
          <a:xfrm>
            <a:off x="3149600" y="4594436"/>
            <a:ext cx="6070600" cy="1435608"/>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5" name="Rounded Rectangle 4"/>
          <p:cNvSpPr/>
          <p:nvPr userDrawn="1"/>
        </p:nvSpPr>
        <p:spPr bwMode="auto">
          <a:xfrm>
            <a:off x="3149600" y="2935393"/>
            <a:ext cx="6070600" cy="1435608"/>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6" name="Pentagon 5"/>
          <p:cNvSpPr/>
          <p:nvPr userDrawn="1"/>
        </p:nvSpPr>
        <p:spPr bwMode="auto">
          <a:xfrm rot="5400000">
            <a:off x="994410" y="974089"/>
            <a:ext cx="1554480" cy="2286000"/>
          </a:xfrm>
          <a:prstGeom prst="homePlate">
            <a:avLst>
              <a:gd name="adj" fmla="val 30357"/>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7" name="Chevron 6"/>
          <p:cNvSpPr/>
          <p:nvPr userDrawn="1"/>
        </p:nvSpPr>
        <p:spPr bwMode="auto">
          <a:xfrm rot="5400000">
            <a:off x="994410" y="2569633"/>
            <a:ext cx="1554480" cy="2286000"/>
          </a:xfrm>
          <a:prstGeom prst="chevron">
            <a:avLst>
              <a:gd name="adj" fmla="val 3039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8" name="Chevron 7"/>
          <p:cNvSpPr/>
          <p:nvPr userDrawn="1"/>
        </p:nvSpPr>
        <p:spPr bwMode="auto">
          <a:xfrm rot="5400000">
            <a:off x="994410" y="4228676"/>
            <a:ext cx="1554480" cy="2286000"/>
          </a:xfrm>
          <a:prstGeom prst="chevron">
            <a:avLst>
              <a:gd name="adj" fmla="val 3039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10" name="Text Placeholder 8"/>
          <p:cNvSpPr>
            <a:spLocks noGrp="1"/>
          </p:cNvSpPr>
          <p:nvPr>
            <p:ph type="body" sz="quarter" idx="10" hasCustomPrompt="1"/>
          </p:nvPr>
        </p:nvSpPr>
        <p:spPr>
          <a:xfrm>
            <a:off x="622300" y="1778000"/>
            <a:ext cx="2286000" cy="640080"/>
          </a:xfrm>
        </p:spPr>
        <p:txBody>
          <a:bodyPr anchor="ctr"/>
          <a:lstStyle>
            <a:lvl1pPr algn="ctr">
              <a:buNone/>
              <a:defRPr sz="1400" b="1">
                <a:solidFill>
                  <a:schemeClr val="bg1"/>
                </a:solidFill>
              </a:defRPr>
            </a:lvl1pPr>
          </a:lstStyle>
          <a:p>
            <a:pPr lvl="0"/>
            <a:r>
              <a:rPr lang="en-US" dirty="0"/>
              <a:t>Add step 1</a:t>
            </a:r>
          </a:p>
        </p:txBody>
      </p:sp>
      <p:sp>
        <p:nvSpPr>
          <p:cNvPr id="11" name="Text Placeholder 8"/>
          <p:cNvSpPr>
            <a:spLocks noGrp="1"/>
          </p:cNvSpPr>
          <p:nvPr>
            <p:ph type="body" sz="quarter" idx="11" hasCustomPrompt="1"/>
          </p:nvPr>
        </p:nvSpPr>
        <p:spPr>
          <a:xfrm>
            <a:off x="622300" y="3378199"/>
            <a:ext cx="2286000" cy="640080"/>
          </a:xfrm>
        </p:spPr>
        <p:txBody>
          <a:bodyPr anchor="ctr"/>
          <a:lstStyle>
            <a:lvl1pPr algn="ctr">
              <a:buNone/>
              <a:defRPr sz="1400" b="1">
                <a:solidFill>
                  <a:schemeClr val="bg1"/>
                </a:solidFill>
              </a:defRPr>
            </a:lvl1pPr>
          </a:lstStyle>
          <a:p>
            <a:pPr lvl="0"/>
            <a:r>
              <a:rPr lang="en-US" dirty="0"/>
              <a:t>Add step 2</a:t>
            </a:r>
          </a:p>
        </p:txBody>
      </p:sp>
      <p:sp>
        <p:nvSpPr>
          <p:cNvPr id="12" name="Text Placeholder 8"/>
          <p:cNvSpPr>
            <a:spLocks noGrp="1"/>
          </p:cNvSpPr>
          <p:nvPr>
            <p:ph type="body" sz="quarter" idx="12" hasCustomPrompt="1"/>
          </p:nvPr>
        </p:nvSpPr>
        <p:spPr>
          <a:xfrm>
            <a:off x="622300" y="5033434"/>
            <a:ext cx="2286000" cy="640080"/>
          </a:xfrm>
        </p:spPr>
        <p:txBody>
          <a:bodyPr anchor="ctr"/>
          <a:lstStyle>
            <a:lvl1pPr algn="ctr">
              <a:buNone/>
              <a:defRPr sz="1400" b="1">
                <a:solidFill>
                  <a:schemeClr val="bg1"/>
                </a:solidFill>
              </a:defRPr>
            </a:lvl1pPr>
          </a:lstStyle>
          <a:p>
            <a:pPr lvl="0"/>
            <a:r>
              <a:rPr lang="en-US" dirty="0"/>
              <a:t>Add step 3</a:t>
            </a:r>
          </a:p>
        </p:txBody>
      </p:sp>
      <p:sp>
        <p:nvSpPr>
          <p:cNvPr id="14" name="Rounded Rectangle 13"/>
          <p:cNvSpPr/>
          <p:nvPr userDrawn="1"/>
        </p:nvSpPr>
        <p:spPr bwMode="auto">
          <a:xfrm>
            <a:off x="3149600" y="1339849"/>
            <a:ext cx="6070600" cy="1435608"/>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15" name="Text Placeholder 14"/>
          <p:cNvSpPr>
            <a:spLocks noGrp="1"/>
          </p:cNvSpPr>
          <p:nvPr>
            <p:ph type="body" sz="quarter" idx="14" hasCustomPrompt="1"/>
          </p:nvPr>
        </p:nvSpPr>
        <p:spPr>
          <a:xfrm>
            <a:off x="3225800" y="1339849"/>
            <a:ext cx="5905500" cy="1371600"/>
          </a:xfrm>
        </p:spPr>
        <p:txBody>
          <a:bodyPr/>
          <a:lstStyle>
            <a:lvl1pPr>
              <a:spcBef>
                <a:spcPts val="600"/>
              </a:spcBef>
              <a:defRPr sz="1400" baseline="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6" name="Text Placeholder 14"/>
          <p:cNvSpPr>
            <a:spLocks noGrp="1"/>
          </p:cNvSpPr>
          <p:nvPr>
            <p:ph type="body" sz="quarter" idx="15" hasCustomPrompt="1"/>
          </p:nvPr>
        </p:nvSpPr>
        <p:spPr>
          <a:xfrm>
            <a:off x="3225800" y="2942167"/>
            <a:ext cx="5905500" cy="1371600"/>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sp>
        <p:nvSpPr>
          <p:cNvPr id="17" name="Text Placeholder 14"/>
          <p:cNvSpPr>
            <a:spLocks noGrp="1"/>
          </p:cNvSpPr>
          <p:nvPr>
            <p:ph type="body" sz="quarter" idx="16" hasCustomPrompt="1"/>
          </p:nvPr>
        </p:nvSpPr>
        <p:spPr>
          <a:xfrm>
            <a:off x="3225800" y="4601634"/>
            <a:ext cx="5905500" cy="1371600"/>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graphicFrame>
        <p:nvGraphicFramePr>
          <p:cNvPr id="1129474" name="Object 113"/>
          <p:cNvGraphicFramePr>
            <a:graphicFrameLocks noChangeAspect="1"/>
          </p:cNvGraphicFramePr>
          <p:nvPr/>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29734" r:id="rId3" imgW="971686" imgH="895238" progId="PBrush">
                  <p:embed/>
                </p:oleObj>
              </mc:Choice>
              <mc:Fallback>
                <p:oleObj r:id="rId3" imgW="971686" imgH="895238" progId="PBrush">
                  <p:embed/>
                  <p:pic>
                    <p:nvPicPr>
                      <p:cNvPr id="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vertical chevrons slide">
    <p:spTree>
      <p:nvGrpSpPr>
        <p:cNvPr id="1" name=""/>
        <p:cNvGrpSpPr/>
        <p:nvPr/>
      </p:nvGrpSpPr>
      <p:grpSpPr>
        <a:xfrm>
          <a:off x="0" y="0"/>
          <a:ext cx="0" cy="0"/>
          <a:chOff x="0" y="0"/>
          <a:chExt cx="0" cy="0"/>
        </a:xfrm>
      </p:grpSpPr>
      <p:sp>
        <p:nvSpPr>
          <p:cNvPr id="24" name="Rounded Rectangle 23"/>
          <p:cNvSpPr/>
          <p:nvPr userDrawn="1"/>
        </p:nvSpPr>
        <p:spPr bwMode="auto">
          <a:xfrm>
            <a:off x="3149600" y="5173980"/>
            <a:ext cx="6070600" cy="118872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23" name="Rounded Rectangle 22"/>
          <p:cNvSpPr/>
          <p:nvPr userDrawn="1"/>
        </p:nvSpPr>
        <p:spPr bwMode="auto">
          <a:xfrm>
            <a:off x="3149600" y="3895936"/>
            <a:ext cx="6070600" cy="118872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22" name="Rounded Rectangle 21"/>
          <p:cNvSpPr/>
          <p:nvPr userDrawn="1"/>
        </p:nvSpPr>
        <p:spPr bwMode="auto">
          <a:xfrm>
            <a:off x="3149600" y="2617893"/>
            <a:ext cx="6070600" cy="118872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2" name="Title 1"/>
          <p:cNvSpPr>
            <a:spLocks noGrp="1"/>
          </p:cNvSpPr>
          <p:nvPr>
            <p:ph type="title" hasCustomPrompt="1"/>
          </p:nvPr>
        </p:nvSpPr>
        <p:spPr/>
        <p:txBody>
          <a:bodyPr/>
          <a:lstStyle/>
          <a:p>
            <a:r>
              <a:rPr lang="en-US" dirty="0"/>
              <a:t>What is the Key Takeaway from the Slide?</a:t>
            </a:r>
          </a:p>
        </p:txBody>
      </p:sp>
      <p:sp>
        <p:nvSpPr>
          <p:cNvPr id="3" name="Pentagon 2"/>
          <p:cNvSpPr/>
          <p:nvPr userDrawn="1"/>
        </p:nvSpPr>
        <p:spPr bwMode="auto">
          <a:xfrm rot="5400000">
            <a:off x="1186815" y="800735"/>
            <a:ext cx="1188720" cy="2266950"/>
          </a:xfrm>
          <a:prstGeom prst="homePlate">
            <a:avLst>
              <a:gd name="adj" fmla="val 30357"/>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4" name="Chevron 3"/>
          <p:cNvSpPr/>
          <p:nvPr userDrawn="1"/>
        </p:nvSpPr>
        <p:spPr bwMode="auto">
          <a:xfrm rot="5400000">
            <a:off x="1186815" y="2078778"/>
            <a:ext cx="1188720" cy="2266950"/>
          </a:xfrm>
          <a:prstGeom prst="chevron">
            <a:avLst>
              <a:gd name="adj" fmla="val 3039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6" name="Chevron 5"/>
          <p:cNvSpPr/>
          <p:nvPr userDrawn="1"/>
        </p:nvSpPr>
        <p:spPr bwMode="auto">
          <a:xfrm rot="5400000">
            <a:off x="1186815" y="3356821"/>
            <a:ext cx="1188720" cy="2266950"/>
          </a:xfrm>
          <a:prstGeom prst="chevron">
            <a:avLst>
              <a:gd name="adj" fmla="val 3039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7" name="Chevron 6"/>
          <p:cNvSpPr/>
          <p:nvPr userDrawn="1"/>
        </p:nvSpPr>
        <p:spPr bwMode="auto">
          <a:xfrm rot="5400000">
            <a:off x="1186815" y="4634865"/>
            <a:ext cx="1188720" cy="2266950"/>
          </a:xfrm>
          <a:prstGeom prst="chevron">
            <a:avLst>
              <a:gd name="adj" fmla="val 3039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9" name="Text Placeholder 8"/>
          <p:cNvSpPr>
            <a:spLocks noGrp="1"/>
          </p:cNvSpPr>
          <p:nvPr>
            <p:ph type="body" sz="quarter" idx="10" hasCustomPrompt="1"/>
          </p:nvPr>
        </p:nvSpPr>
        <p:spPr>
          <a:xfrm>
            <a:off x="622300" y="1689100"/>
            <a:ext cx="2286000" cy="520700"/>
          </a:xfrm>
        </p:spPr>
        <p:txBody>
          <a:bodyPr anchor="ctr"/>
          <a:lstStyle>
            <a:lvl1pPr algn="ctr">
              <a:buNone/>
              <a:defRPr sz="1400" b="1">
                <a:solidFill>
                  <a:schemeClr val="bg1"/>
                </a:solidFill>
              </a:defRPr>
            </a:lvl1pPr>
          </a:lstStyle>
          <a:p>
            <a:pPr lvl="0"/>
            <a:r>
              <a:rPr lang="en-US" dirty="0"/>
              <a:t>Add step 1</a:t>
            </a:r>
          </a:p>
        </p:txBody>
      </p:sp>
      <p:sp>
        <p:nvSpPr>
          <p:cNvPr id="10" name="Text Placeholder 8"/>
          <p:cNvSpPr>
            <a:spLocks noGrp="1"/>
          </p:cNvSpPr>
          <p:nvPr>
            <p:ph type="body" sz="quarter" idx="11" hasCustomPrompt="1"/>
          </p:nvPr>
        </p:nvSpPr>
        <p:spPr>
          <a:xfrm>
            <a:off x="622300" y="2967567"/>
            <a:ext cx="2286000" cy="520700"/>
          </a:xfrm>
        </p:spPr>
        <p:txBody>
          <a:bodyPr anchor="ctr"/>
          <a:lstStyle>
            <a:lvl1pPr algn="ctr">
              <a:buNone/>
              <a:defRPr sz="1400" b="1">
                <a:solidFill>
                  <a:schemeClr val="bg1"/>
                </a:solidFill>
              </a:defRPr>
            </a:lvl1pPr>
          </a:lstStyle>
          <a:p>
            <a:pPr lvl="0"/>
            <a:r>
              <a:rPr lang="en-US" dirty="0"/>
              <a:t>Add step 2</a:t>
            </a:r>
          </a:p>
        </p:txBody>
      </p:sp>
      <p:sp>
        <p:nvSpPr>
          <p:cNvPr id="11" name="Text Placeholder 8"/>
          <p:cNvSpPr>
            <a:spLocks noGrp="1"/>
          </p:cNvSpPr>
          <p:nvPr>
            <p:ph type="body" sz="quarter" idx="12" hasCustomPrompt="1"/>
          </p:nvPr>
        </p:nvSpPr>
        <p:spPr>
          <a:xfrm>
            <a:off x="622300" y="4258734"/>
            <a:ext cx="2286000" cy="520700"/>
          </a:xfrm>
        </p:spPr>
        <p:txBody>
          <a:bodyPr anchor="ctr"/>
          <a:lstStyle>
            <a:lvl1pPr algn="ctr">
              <a:buNone/>
              <a:defRPr sz="1400" b="1">
                <a:solidFill>
                  <a:schemeClr val="bg1"/>
                </a:solidFill>
              </a:defRPr>
            </a:lvl1pPr>
          </a:lstStyle>
          <a:p>
            <a:pPr lvl="0"/>
            <a:r>
              <a:rPr lang="en-US" dirty="0"/>
              <a:t>Add step 3</a:t>
            </a:r>
          </a:p>
        </p:txBody>
      </p:sp>
      <p:sp>
        <p:nvSpPr>
          <p:cNvPr id="12" name="Text Placeholder 8"/>
          <p:cNvSpPr>
            <a:spLocks noGrp="1"/>
          </p:cNvSpPr>
          <p:nvPr>
            <p:ph type="body" sz="quarter" idx="13" hasCustomPrompt="1"/>
          </p:nvPr>
        </p:nvSpPr>
        <p:spPr>
          <a:xfrm>
            <a:off x="622300" y="5524500"/>
            <a:ext cx="2286000" cy="520700"/>
          </a:xfrm>
        </p:spPr>
        <p:txBody>
          <a:bodyPr anchor="ctr"/>
          <a:lstStyle>
            <a:lvl1pPr algn="ctr">
              <a:buNone/>
              <a:defRPr sz="1400" b="1">
                <a:solidFill>
                  <a:schemeClr val="bg1"/>
                </a:solidFill>
              </a:defRPr>
            </a:lvl1pPr>
          </a:lstStyle>
          <a:p>
            <a:pPr lvl="0"/>
            <a:r>
              <a:rPr lang="en-US" dirty="0"/>
              <a:t>Add step 4</a:t>
            </a:r>
          </a:p>
        </p:txBody>
      </p:sp>
      <p:sp>
        <p:nvSpPr>
          <p:cNvPr id="13" name="Rounded Rectangle 12"/>
          <p:cNvSpPr/>
          <p:nvPr userDrawn="1"/>
        </p:nvSpPr>
        <p:spPr bwMode="auto">
          <a:xfrm>
            <a:off x="3149600" y="1339849"/>
            <a:ext cx="6070600" cy="118872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15" name="Text Placeholder 14"/>
          <p:cNvSpPr>
            <a:spLocks noGrp="1"/>
          </p:cNvSpPr>
          <p:nvPr>
            <p:ph type="body" sz="quarter" idx="14" hasCustomPrompt="1"/>
          </p:nvPr>
        </p:nvSpPr>
        <p:spPr>
          <a:xfrm>
            <a:off x="3225800" y="1346200"/>
            <a:ext cx="5905500" cy="1097280"/>
          </a:xfrm>
        </p:spPr>
        <p:txBody>
          <a:bodyPr/>
          <a:lstStyle>
            <a:lvl1pPr>
              <a:spcBef>
                <a:spcPts val="600"/>
              </a:spcBef>
              <a:defRPr sz="1400" baseline="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7" name="Text Placeholder 14"/>
          <p:cNvSpPr>
            <a:spLocks noGrp="1"/>
          </p:cNvSpPr>
          <p:nvPr>
            <p:ph type="body" sz="quarter" idx="15" hasCustomPrompt="1"/>
          </p:nvPr>
        </p:nvSpPr>
        <p:spPr>
          <a:xfrm>
            <a:off x="3225800" y="2617893"/>
            <a:ext cx="5905500" cy="1097280"/>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sp>
        <p:nvSpPr>
          <p:cNvPr id="19" name="Text Placeholder 14"/>
          <p:cNvSpPr>
            <a:spLocks noGrp="1"/>
          </p:cNvSpPr>
          <p:nvPr>
            <p:ph type="body" sz="quarter" idx="16" hasCustomPrompt="1"/>
          </p:nvPr>
        </p:nvSpPr>
        <p:spPr>
          <a:xfrm>
            <a:off x="3225800" y="3903134"/>
            <a:ext cx="5905500" cy="1097280"/>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21" name="Text Placeholder 14"/>
          <p:cNvSpPr>
            <a:spLocks noGrp="1"/>
          </p:cNvSpPr>
          <p:nvPr>
            <p:ph type="body" sz="quarter" idx="17" hasCustomPrompt="1"/>
          </p:nvPr>
        </p:nvSpPr>
        <p:spPr>
          <a:xfrm>
            <a:off x="3225800" y="5181600"/>
            <a:ext cx="5905500" cy="1097280"/>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graphicFrame>
        <p:nvGraphicFramePr>
          <p:cNvPr id="1130498" name="Object 113"/>
          <p:cNvGraphicFramePr>
            <a:graphicFrameLocks noChangeAspect="1"/>
          </p:cNvGraphicFramePr>
          <p:nvPr/>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30758" r:id="rId3" imgW="971686" imgH="895238" progId="PBrush">
                  <p:embed/>
                </p:oleObj>
              </mc:Choice>
              <mc:Fallback>
                <p:oleObj r:id="rId3" imgW="971686" imgH="895238" progId="PBrush">
                  <p:embed/>
                  <p:pic>
                    <p:nvPicPr>
                      <p:cNvPr id="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horizont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3" name="Pentagon 2"/>
          <p:cNvSpPr/>
          <p:nvPr userDrawn="1"/>
        </p:nvSpPr>
        <p:spPr bwMode="auto">
          <a:xfrm>
            <a:off x="457200" y="1485900"/>
            <a:ext cx="2209800" cy="889000"/>
          </a:xfrm>
          <a:prstGeom prst="homePlate">
            <a:avLst>
              <a:gd name="adj" fmla="val 30189"/>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4" name="Chevron 3"/>
          <p:cNvSpPr/>
          <p:nvPr userDrawn="1"/>
        </p:nvSpPr>
        <p:spPr bwMode="auto">
          <a:xfrm>
            <a:off x="2696633" y="1485900"/>
            <a:ext cx="2209800"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5" name="Chevron 4"/>
          <p:cNvSpPr/>
          <p:nvPr userDrawn="1"/>
        </p:nvSpPr>
        <p:spPr bwMode="auto">
          <a:xfrm>
            <a:off x="4936066" y="1485900"/>
            <a:ext cx="2209800"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6" name="Chevron 5"/>
          <p:cNvSpPr/>
          <p:nvPr userDrawn="1"/>
        </p:nvSpPr>
        <p:spPr bwMode="auto">
          <a:xfrm>
            <a:off x="7175500" y="1485900"/>
            <a:ext cx="2209800"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7" name="Rounded Rectangle 6"/>
          <p:cNvSpPr/>
          <p:nvPr userDrawn="1"/>
        </p:nvSpPr>
        <p:spPr bwMode="auto">
          <a:xfrm>
            <a:off x="431800" y="2476500"/>
            <a:ext cx="2171700" cy="39624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a:off x="444500" y="2565399"/>
            <a:ext cx="2159000" cy="3771901"/>
          </a:xfrm>
        </p:spPr>
        <p:txBody>
          <a:bodyPr/>
          <a:lstStyle>
            <a:lvl1pPr>
              <a:spcBef>
                <a:spcPts val="600"/>
              </a:spcBef>
              <a:defRPr sz="140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1" name="Rounded Rectangle 10"/>
          <p:cNvSpPr/>
          <p:nvPr userDrawn="1"/>
        </p:nvSpPr>
        <p:spPr bwMode="auto">
          <a:xfrm>
            <a:off x="2683933" y="2476500"/>
            <a:ext cx="2171700" cy="39624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12" name="Text Placeholder 9"/>
          <p:cNvSpPr>
            <a:spLocks noGrp="1"/>
          </p:cNvSpPr>
          <p:nvPr>
            <p:ph type="body" sz="quarter" idx="11" hasCustomPrompt="1"/>
          </p:nvPr>
        </p:nvSpPr>
        <p:spPr>
          <a:xfrm>
            <a:off x="2696633" y="2565399"/>
            <a:ext cx="2159000" cy="3771901"/>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sp>
        <p:nvSpPr>
          <p:cNvPr id="13" name="Rounded Rectangle 12"/>
          <p:cNvSpPr/>
          <p:nvPr userDrawn="1"/>
        </p:nvSpPr>
        <p:spPr bwMode="auto">
          <a:xfrm>
            <a:off x="4936066" y="2476500"/>
            <a:ext cx="2171700" cy="39624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14" name="Text Placeholder 9"/>
          <p:cNvSpPr>
            <a:spLocks noGrp="1"/>
          </p:cNvSpPr>
          <p:nvPr>
            <p:ph type="body" sz="quarter" idx="12" hasCustomPrompt="1"/>
          </p:nvPr>
        </p:nvSpPr>
        <p:spPr>
          <a:xfrm>
            <a:off x="4948766" y="2565399"/>
            <a:ext cx="2159000" cy="3771901"/>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15" name="Rounded Rectangle 14"/>
          <p:cNvSpPr/>
          <p:nvPr userDrawn="1"/>
        </p:nvSpPr>
        <p:spPr bwMode="auto">
          <a:xfrm>
            <a:off x="7188200" y="2476500"/>
            <a:ext cx="2171700" cy="39624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16" name="Text Placeholder 9"/>
          <p:cNvSpPr>
            <a:spLocks noGrp="1"/>
          </p:cNvSpPr>
          <p:nvPr>
            <p:ph type="body" sz="quarter" idx="13" hasCustomPrompt="1"/>
          </p:nvPr>
        </p:nvSpPr>
        <p:spPr>
          <a:xfrm>
            <a:off x="7200900" y="2565399"/>
            <a:ext cx="2159000" cy="3771901"/>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sp>
        <p:nvSpPr>
          <p:cNvPr id="17" name="Text Placeholder 8"/>
          <p:cNvSpPr>
            <a:spLocks noGrp="1"/>
          </p:cNvSpPr>
          <p:nvPr>
            <p:ph type="body" sz="quarter" idx="14" hasCustomPrompt="1"/>
          </p:nvPr>
        </p:nvSpPr>
        <p:spPr>
          <a:xfrm>
            <a:off x="3043767" y="1524000"/>
            <a:ext cx="1549400" cy="800100"/>
          </a:xfrm>
        </p:spPr>
        <p:txBody>
          <a:bodyPr anchor="ctr"/>
          <a:lstStyle>
            <a:lvl1pPr algn="ctr">
              <a:buNone/>
              <a:defRPr sz="1400" b="1">
                <a:solidFill>
                  <a:schemeClr val="bg1"/>
                </a:solidFill>
              </a:defRPr>
            </a:lvl1pPr>
          </a:lstStyle>
          <a:p>
            <a:pPr lvl="0"/>
            <a:r>
              <a:rPr lang="en-US" dirty="0"/>
              <a:t>Add step 2</a:t>
            </a:r>
          </a:p>
        </p:txBody>
      </p:sp>
      <p:sp>
        <p:nvSpPr>
          <p:cNvPr id="18" name="Text Placeholder 8"/>
          <p:cNvSpPr>
            <a:spLocks noGrp="1"/>
          </p:cNvSpPr>
          <p:nvPr>
            <p:ph type="body" sz="quarter" idx="15" hasCustomPrompt="1"/>
          </p:nvPr>
        </p:nvSpPr>
        <p:spPr>
          <a:xfrm>
            <a:off x="800100" y="1524000"/>
            <a:ext cx="1549400" cy="800100"/>
          </a:xfrm>
        </p:spPr>
        <p:txBody>
          <a:bodyPr anchor="ctr"/>
          <a:lstStyle>
            <a:lvl1pPr algn="ctr">
              <a:buNone/>
              <a:defRPr sz="1400" b="1">
                <a:solidFill>
                  <a:schemeClr val="bg1"/>
                </a:solidFill>
              </a:defRPr>
            </a:lvl1pPr>
          </a:lstStyle>
          <a:p>
            <a:pPr lvl="0"/>
            <a:r>
              <a:rPr lang="en-US" dirty="0"/>
              <a:t>Add step 1</a:t>
            </a:r>
          </a:p>
        </p:txBody>
      </p:sp>
      <p:sp>
        <p:nvSpPr>
          <p:cNvPr id="19" name="Text Placeholder 8"/>
          <p:cNvSpPr>
            <a:spLocks noGrp="1"/>
          </p:cNvSpPr>
          <p:nvPr>
            <p:ph type="body" sz="quarter" idx="16" hasCustomPrompt="1"/>
          </p:nvPr>
        </p:nvSpPr>
        <p:spPr>
          <a:xfrm>
            <a:off x="7531100" y="1524000"/>
            <a:ext cx="1549400" cy="800100"/>
          </a:xfrm>
        </p:spPr>
        <p:txBody>
          <a:bodyPr anchor="ctr"/>
          <a:lstStyle>
            <a:lvl1pPr algn="ctr">
              <a:buNone/>
              <a:defRPr sz="1400" b="1">
                <a:solidFill>
                  <a:schemeClr val="bg1"/>
                </a:solidFill>
              </a:defRPr>
            </a:lvl1pPr>
          </a:lstStyle>
          <a:p>
            <a:pPr lvl="0"/>
            <a:r>
              <a:rPr lang="en-US" dirty="0"/>
              <a:t>Add step 4</a:t>
            </a:r>
          </a:p>
        </p:txBody>
      </p:sp>
      <p:sp>
        <p:nvSpPr>
          <p:cNvPr id="20" name="Text Placeholder 8"/>
          <p:cNvSpPr>
            <a:spLocks noGrp="1"/>
          </p:cNvSpPr>
          <p:nvPr>
            <p:ph type="body" sz="quarter" idx="17" hasCustomPrompt="1"/>
          </p:nvPr>
        </p:nvSpPr>
        <p:spPr>
          <a:xfrm>
            <a:off x="5287434" y="1524000"/>
            <a:ext cx="1549400" cy="800100"/>
          </a:xfrm>
        </p:spPr>
        <p:txBody>
          <a:bodyPr anchor="ctr"/>
          <a:lstStyle>
            <a:lvl1pPr algn="ctr">
              <a:buNone/>
              <a:defRPr sz="1400" b="1">
                <a:solidFill>
                  <a:schemeClr val="bg1"/>
                </a:solidFill>
              </a:defRPr>
            </a:lvl1pPr>
          </a:lstStyle>
          <a:p>
            <a:pPr lvl="0"/>
            <a:r>
              <a:rPr lang="en-US" dirty="0"/>
              <a:t>Add step 3</a:t>
            </a:r>
          </a:p>
        </p:txBody>
      </p:sp>
      <p:graphicFrame>
        <p:nvGraphicFramePr>
          <p:cNvPr id="1131522" name="Object 113"/>
          <p:cNvGraphicFramePr>
            <a:graphicFrameLocks noChangeAspect="1"/>
          </p:cNvGraphicFramePr>
          <p:nvPr/>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31782" r:id="rId3" imgW="971686" imgH="895238" progId="PBrush">
                  <p:embed/>
                </p:oleObj>
              </mc:Choice>
              <mc:Fallback>
                <p:oleObj r:id="rId3" imgW="971686" imgH="895238" progId="PBrush">
                  <p:embed/>
                  <p:pic>
                    <p:nvPicPr>
                      <p:cNvPr id="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name="Divider_light backgroun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0"/>
            <a:ext cx="9902825" cy="690576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2" y="7"/>
            <a:ext cx="5393503" cy="4833257"/>
          </a:xfrm>
          <a:prstGeom prst="rect">
            <a:avLst/>
          </a:prstGeom>
        </p:spPr>
      </p:pic>
      <p:sp>
        <p:nvSpPr>
          <p:cNvPr id="4" name="Text Placeholder 16"/>
          <p:cNvSpPr>
            <a:spLocks noGrp="1"/>
          </p:cNvSpPr>
          <p:nvPr>
            <p:ph type="body" sz="quarter" idx="10"/>
          </p:nvPr>
        </p:nvSpPr>
        <p:spPr>
          <a:xfrm>
            <a:off x="616450" y="758952"/>
            <a:ext cx="6459843" cy="660774"/>
          </a:xfrm>
        </p:spPr>
        <p:txBody>
          <a:bodyPr>
            <a:noAutofit/>
          </a:bodyPr>
          <a:lstStyle>
            <a:lvl1pPr marL="0" indent="0">
              <a:buNone/>
              <a:defRPr lang="en-US" sz="2639" kern="1200" baseline="0" dirty="0">
                <a:solidFill>
                  <a:schemeClr val="tx1"/>
                </a:solidFill>
                <a:latin typeface="Segoe UI"/>
                <a:ea typeface="+mn-ea"/>
                <a:cs typeface="+mn-cs"/>
              </a:defRPr>
            </a:lvl1pPr>
          </a:lstStyle>
          <a:p>
            <a:pPr lvl="0"/>
            <a:r>
              <a:rPr lang="en-US"/>
              <a:t>Click to edit Master text styles</a:t>
            </a:r>
          </a:p>
        </p:txBody>
      </p:sp>
      <p:sp>
        <p:nvSpPr>
          <p:cNvPr id="8" name="TextBox 7"/>
          <p:cNvSpPr txBox="1"/>
          <p:nvPr/>
        </p:nvSpPr>
        <p:spPr>
          <a:xfrm>
            <a:off x="4561884" y="6739482"/>
            <a:ext cx="779059" cy="101566"/>
          </a:xfrm>
          <a:prstGeom prst="rect">
            <a:avLst/>
          </a:prstGeom>
          <a:noFill/>
        </p:spPr>
        <p:txBody>
          <a:bodyPr wrap="none" lIns="0" tIns="0" rIns="0" bIns="0" rtlCol="0">
            <a:spAutoFit/>
          </a:bodyPr>
          <a:lstStyle/>
          <a:p>
            <a:pPr algn="l" defTabSz="603176" eaLnBrk="1" fontAlgn="auto" hangingPunct="1">
              <a:spcBef>
                <a:spcPts val="0"/>
              </a:spcBef>
              <a:spcAft>
                <a:spcPts val="0"/>
              </a:spcAft>
              <a:buClrTx/>
              <a:buFontTx/>
              <a:buNone/>
            </a:pPr>
            <a:r>
              <a:rPr lang="en-US" sz="660" dirty="0">
                <a:solidFill>
                  <a:srgbClr val="505050"/>
                </a:solidFill>
                <a:latin typeface="Segoe UI Light"/>
              </a:rPr>
              <a:t>Microsoft Confidential</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220" y="6498897"/>
            <a:ext cx="616305" cy="291368"/>
          </a:xfrm>
          <a:prstGeom prst="rect">
            <a:avLst/>
          </a:prstGeom>
        </p:spPr>
      </p:pic>
      <p:graphicFrame>
        <p:nvGraphicFramePr>
          <p:cNvPr id="13" name="Object 113"/>
          <p:cNvGraphicFramePr>
            <a:graphicFrameLocks noChangeAspect="1"/>
          </p:cNvGraphicFramePr>
          <p:nvPr>
            <p:extLst/>
          </p:nvPr>
        </p:nvGraphicFramePr>
        <p:xfrm>
          <a:off x="9526088" y="6515100"/>
          <a:ext cx="362383" cy="306600"/>
        </p:xfrm>
        <a:graphic>
          <a:graphicData uri="http://schemas.openxmlformats.org/presentationml/2006/ole">
            <mc:AlternateContent xmlns:mc="http://schemas.openxmlformats.org/markup-compatibility/2006">
              <mc:Choice xmlns:v="urn:schemas-microsoft-com:vml" Requires="v">
                <p:oleObj spid="_x0000_s1138840" r:id="rId6" imgW="971686" imgH="895238" progId="PBrush">
                  <p:embed/>
                </p:oleObj>
              </mc:Choice>
              <mc:Fallback>
                <p:oleObj r:id="rId6" imgW="971686" imgH="89523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6088" y="6515100"/>
                        <a:ext cx="362383" cy="306600"/>
                      </a:xfrm>
                      <a:prstGeom prst="rect">
                        <a:avLst/>
                      </a:prstGeom>
                      <a:noFill/>
                      <a:extLst/>
                    </p:spPr>
                  </p:pic>
                </p:oleObj>
              </mc:Fallback>
            </mc:AlternateContent>
          </a:graphicData>
        </a:graphic>
      </p:graphicFrame>
    </p:spTree>
    <p:extLst>
      <p:ext uri="{BB962C8B-B14F-4D97-AF65-F5344CB8AC3E}">
        <p14:creationId xmlns:p14="http://schemas.microsoft.com/office/powerpoint/2010/main" val="215636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Box 3"/>
          <p:cNvSpPr txBox="1"/>
          <p:nvPr/>
        </p:nvSpPr>
        <p:spPr>
          <a:xfrm>
            <a:off x="495300" y="1566331"/>
            <a:ext cx="8641080" cy="762001"/>
          </a:xfrm>
          <a:prstGeom prst="rect">
            <a:avLst/>
          </a:prstGeom>
          <a:solidFill>
            <a:srgbClr val="D8CBCB"/>
          </a:solidFill>
          <a:ln>
            <a:noFill/>
            <a:prstDash val="sysDash"/>
          </a:ln>
        </p:spPr>
        <p:txBody>
          <a:bodyPr wrap="square" tIns="182880" rtlCol="0">
            <a:noAutofit/>
          </a:bodyPr>
          <a:lstStyle/>
          <a:p>
            <a:pPr marL="0" indent="0" algn="l">
              <a:buFont typeface="Webdings" pitchFamily="18" charset="2"/>
              <a:buNone/>
            </a:pPr>
            <a:endParaRPr lang="en-US" sz="1400" dirty="0"/>
          </a:p>
        </p:txBody>
      </p:sp>
      <p:sp>
        <p:nvSpPr>
          <p:cNvPr id="7" name="TextBox 6"/>
          <p:cNvSpPr txBox="1"/>
          <p:nvPr/>
        </p:nvSpPr>
        <p:spPr>
          <a:xfrm>
            <a:off x="495300" y="2662763"/>
            <a:ext cx="4236720" cy="252306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13" name="TextBox 12"/>
          <p:cNvSpPr txBox="1"/>
          <p:nvPr/>
        </p:nvSpPr>
        <p:spPr>
          <a:xfrm>
            <a:off x="495300" y="5524500"/>
            <a:ext cx="8641080" cy="952500"/>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20" name="Text Placeholder 14"/>
          <p:cNvSpPr>
            <a:spLocks noGrp="1"/>
          </p:cNvSpPr>
          <p:nvPr>
            <p:ph type="body" sz="quarter" idx="17" hasCustomPrompt="1"/>
          </p:nvPr>
        </p:nvSpPr>
        <p:spPr>
          <a:xfrm>
            <a:off x="495300" y="5524500"/>
            <a:ext cx="8622792" cy="9525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Recommendation 1</a:t>
            </a:r>
          </a:p>
          <a:p>
            <a:pPr lvl="1"/>
            <a:r>
              <a:rPr lang="en-US" dirty="0"/>
              <a:t>Sub-recommendation 1</a:t>
            </a:r>
          </a:p>
          <a:p>
            <a:pPr lvl="0"/>
            <a:r>
              <a:rPr lang="en-US" dirty="0"/>
              <a:t>Recommendation 2</a:t>
            </a:r>
          </a:p>
        </p:txBody>
      </p:sp>
      <p:sp>
        <p:nvSpPr>
          <p:cNvPr id="18" name="Text Placeholder 14"/>
          <p:cNvSpPr>
            <a:spLocks noGrp="1"/>
          </p:cNvSpPr>
          <p:nvPr>
            <p:ph type="body" sz="quarter" idx="15" hasCustomPrompt="1"/>
          </p:nvPr>
        </p:nvSpPr>
        <p:spPr>
          <a:xfrm>
            <a:off x="495300" y="2662763"/>
            <a:ext cx="4236720" cy="252306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Finding 1</a:t>
            </a:r>
          </a:p>
          <a:p>
            <a:pPr lvl="1"/>
            <a:r>
              <a:rPr lang="en-US" dirty="0"/>
              <a:t>Sub-finding 1</a:t>
            </a:r>
          </a:p>
          <a:p>
            <a:pPr lvl="1"/>
            <a:r>
              <a:rPr lang="en-US" dirty="0"/>
              <a:t>Sub-finding 2</a:t>
            </a:r>
          </a:p>
          <a:p>
            <a:pPr lvl="0"/>
            <a:r>
              <a:rPr lang="en-US" dirty="0"/>
              <a:t>Finding 2</a:t>
            </a:r>
          </a:p>
          <a:p>
            <a:pPr lvl="1"/>
            <a:r>
              <a:rPr lang="en-US" dirty="0"/>
              <a:t>Sub-finding 1</a:t>
            </a:r>
          </a:p>
          <a:p>
            <a:pPr lvl="1"/>
            <a:r>
              <a:rPr lang="en-US" dirty="0"/>
              <a:t>Sub-finding 2</a:t>
            </a:r>
          </a:p>
          <a:p>
            <a:pPr lvl="0"/>
            <a:r>
              <a:rPr lang="en-US" dirty="0"/>
              <a:t>Finding 3</a:t>
            </a:r>
          </a:p>
          <a:p>
            <a:pPr lvl="0"/>
            <a:r>
              <a:rPr lang="en-US" dirty="0"/>
              <a:t>Finding 4</a:t>
            </a:r>
          </a:p>
        </p:txBody>
      </p:sp>
      <p:sp>
        <p:nvSpPr>
          <p:cNvPr id="17" name="Text Placeholder 14"/>
          <p:cNvSpPr>
            <a:spLocks noGrp="1"/>
          </p:cNvSpPr>
          <p:nvPr>
            <p:ph type="body" sz="quarter" idx="14" hasCustomPrompt="1"/>
          </p:nvPr>
        </p:nvSpPr>
        <p:spPr>
          <a:xfrm>
            <a:off x="495300" y="1566331"/>
            <a:ext cx="8622792" cy="762001"/>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Question</a:t>
            </a:r>
          </a:p>
          <a:p>
            <a:pPr lvl="1"/>
            <a:r>
              <a:rPr lang="en-US" dirty="0"/>
              <a:t>Sub Question</a:t>
            </a:r>
          </a:p>
        </p:txBody>
      </p:sp>
      <p:sp>
        <p:nvSpPr>
          <p:cNvPr id="2" name="Title 1"/>
          <p:cNvSpPr>
            <a:spLocks noGrp="1"/>
          </p:cNvSpPr>
          <p:nvPr>
            <p:ph type="title" hasCustomPrompt="1"/>
          </p:nvPr>
        </p:nvSpPr>
        <p:spPr/>
        <p:txBody>
          <a:bodyPr/>
          <a:lstStyle>
            <a:lvl1pPr>
              <a:defRPr baseline="0"/>
            </a:lvl1pPr>
          </a:lstStyle>
          <a:p>
            <a:r>
              <a:rPr lang="en-US" dirty="0" err="1"/>
              <a:t>QFIRe</a:t>
            </a:r>
            <a:endParaRPr lang="en-US" dirty="0"/>
          </a:p>
        </p:txBody>
      </p:sp>
      <p:graphicFrame>
        <p:nvGraphicFramePr>
          <p:cNvPr id="15" name="Object 14"/>
          <p:cNvGraphicFramePr>
            <a:graphicFrameLocks noChangeAspect="1"/>
          </p:cNvGraphicFramePr>
          <p:nvPr userDrawn="1"/>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32806" r:id="rId3" imgW="971686" imgH="895238" progId="PBrush">
                  <p:embed/>
                </p:oleObj>
              </mc:Choice>
              <mc:Fallback>
                <p:oleObj r:id="rId3" imgW="971686" imgH="895238" progId="PBrush">
                  <p:embed/>
                  <p:pic>
                    <p:nvPicPr>
                      <p:cNvPr id="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ounded Rectangle 4"/>
          <p:cNvSpPr/>
          <p:nvPr/>
        </p:nvSpPr>
        <p:spPr bwMode="auto">
          <a:xfrm>
            <a:off x="495300" y="1308100"/>
            <a:ext cx="1943100"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Questions</a:t>
            </a:r>
          </a:p>
        </p:txBody>
      </p:sp>
      <p:sp>
        <p:nvSpPr>
          <p:cNvPr id="8" name="Rounded Rectangle 7"/>
          <p:cNvSpPr/>
          <p:nvPr/>
        </p:nvSpPr>
        <p:spPr bwMode="auto">
          <a:xfrm>
            <a:off x="495300" y="2396064"/>
            <a:ext cx="1943100"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Findings</a:t>
            </a:r>
            <a:endParaRPr lang="en-US" sz="1600" b="1" dirty="0">
              <a:solidFill>
                <a:schemeClr val="bg1"/>
              </a:solidFill>
              <a:latin typeface="+mn-lt"/>
              <a:ea typeface="+mn-ea"/>
              <a:cs typeface="+mn-cs"/>
            </a:endParaRPr>
          </a:p>
        </p:txBody>
      </p:sp>
      <p:sp>
        <p:nvSpPr>
          <p:cNvPr id="14" name="Rounded Rectangle 13"/>
          <p:cNvSpPr/>
          <p:nvPr/>
        </p:nvSpPr>
        <p:spPr bwMode="auto">
          <a:xfrm>
            <a:off x="495300" y="5245100"/>
            <a:ext cx="1943100"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Recommendations</a:t>
            </a:r>
            <a:endParaRPr lang="en-US" sz="1600" b="1" dirty="0">
              <a:solidFill>
                <a:schemeClr val="bg1"/>
              </a:solidFill>
              <a:latin typeface="+mn-lt"/>
              <a:ea typeface="+mn-ea"/>
              <a:cs typeface="+mn-cs"/>
            </a:endParaRPr>
          </a:p>
        </p:txBody>
      </p:sp>
      <p:sp>
        <p:nvSpPr>
          <p:cNvPr id="16" name="TextBox 15"/>
          <p:cNvSpPr txBox="1"/>
          <p:nvPr userDrawn="1"/>
        </p:nvSpPr>
        <p:spPr>
          <a:xfrm>
            <a:off x="4894580" y="2662763"/>
            <a:ext cx="4236720" cy="252306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21" name="Text Placeholder 14"/>
          <p:cNvSpPr>
            <a:spLocks noGrp="1"/>
          </p:cNvSpPr>
          <p:nvPr>
            <p:ph type="body" sz="quarter" idx="18" hasCustomPrompt="1"/>
          </p:nvPr>
        </p:nvSpPr>
        <p:spPr>
          <a:xfrm>
            <a:off x="4894580" y="2662763"/>
            <a:ext cx="4236720" cy="2523067"/>
          </a:xfrm>
          <a:ln>
            <a:noFill/>
          </a:ln>
        </p:spPr>
        <p:txBody>
          <a:bodyPr tIns="91440"/>
          <a:lstStyle>
            <a:lvl1pPr>
              <a:spcBef>
                <a:spcPts val="600"/>
              </a:spcBef>
              <a:defRPr sz="1400" baseline="0"/>
            </a:lvl1pPr>
            <a:lvl2pPr>
              <a:lnSpc>
                <a:spcPct val="100000"/>
              </a:lnSpc>
              <a:spcBef>
                <a:spcPts val="300"/>
              </a:spcBef>
              <a:defRPr sz="1200"/>
            </a:lvl2pPr>
          </a:lstStyle>
          <a:p>
            <a:pPr lvl="0"/>
            <a:r>
              <a:rPr lang="en-US" dirty="0"/>
              <a:t>Insight 1</a:t>
            </a:r>
          </a:p>
          <a:p>
            <a:pPr lvl="1"/>
            <a:r>
              <a:rPr lang="en-US" dirty="0"/>
              <a:t>Sub-insight</a:t>
            </a:r>
          </a:p>
          <a:p>
            <a:pPr lvl="1"/>
            <a:r>
              <a:rPr lang="en-US" dirty="0"/>
              <a:t>Sub-insight</a:t>
            </a:r>
          </a:p>
          <a:p>
            <a:pPr lvl="0"/>
            <a:r>
              <a:rPr lang="en-US" dirty="0"/>
              <a:t>Insight 2</a:t>
            </a:r>
          </a:p>
          <a:p>
            <a:pPr lvl="0"/>
            <a:r>
              <a:rPr lang="en-US" dirty="0"/>
              <a:t>Insight 3</a:t>
            </a:r>
          </a:p>
          <a:p>
            <a:pPr lvl="0"/>
            <a:r>
              <a:rPr lang="en-US" dirty="0"/>
              <a:t>Insight 4</a:t>
            </a:r>
          </a:p>
        </p:txBody>
      </p:sp>
      <p:sp>
        <p:nvSpPr>
          <p:cNvPr id="22" name="Rounded Rectangle 21"/>
          <p:cNvSpPr/>
          <p:nvPr userDrawn="1"/>
        </p:nvSpPr>
        <p:spPr bwMode="auto">
          <a:xfrm>
            <a:off x="4894580" y="2396064"/>
            <a:ext cx="1943100"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Insights</a:t>
            </a:r>
          </a:p>
        </p:txBody>
      </p:sp>
    </p:spTree>
    <p:extLst>
      <p:ext uri="{BB962C8B-B14F-4D97-AF65-F5344CB8AC3E}">
        <p14:creationId xmlns:p14="http://schemas.microsoft.com/office/powerpoint/2010/main" val="25796524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Box 6"/>
          <p:cNvSpPr txBox="1"/>
          <p:nvPr/>
        </p:nvSpPr>
        <p:spPr>
          <a:xfrm>
            <a:off x="495300" y="1646763"/>
            <a:ext cx="4236720" cy="300143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13" name="TextBox 12"/>
          <p:cNvSpPr txBox="1"/>
          <p:nvPr/>
        </p:nvSpPr>
        <p:spPr>
          <a:xfrm>
            <a:off x="495300" y="5067300"/>
            <a:ext cx="8641080" cy="1384300"/>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20" name="Text Placeholder 14"/>
          <p:cNvSpPr>
            <a:spLocks noGrp="1"/>
          </p:cNvSpPr>
          <p:nvPr>
            <p:ph type="body" sz="quarter" idx="17" hasCustomPrompt="1"/>
          </p:nvPr>
        </p:nvSpPr>
        <p:spPr>
          <a:xfrm>
            <a:off x="495300" y="5067300"/>
            <a:ext cx="8622792" cy="13843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Recommendation 1</a:t>
            </a:r>
          </a:p>
          <a:p>
            <a:pPr lvl="1"/>
            <a:r>
              <a:rPr lang="en-US" dirty="0"/>
              <a:t>Sub-recommendation 1</a:t>
            </a:r>
          </a:p>
          <a:p>
            <a:pPr lvl="0"/>
            <a:r>
              <a:rPr lang="en-US" dirty="0"/>
              <a:t>Recommendation 2</a:t>
            </a:r>
          </a:p>
        </p:txBody>
      </p:sp>
      <p:sp>
        <p:nvSpPr>
          <p:cNvPr id="18" name="Text Placeholder 14"/>
          <p:cNvSpPr>
            <a:spLocks noGrp="1"/>
          </p:cNvSpPr>
          <p:nvPr>
            <p:ph type="body" sz="quarter" idx="15" hasCustomPrompt="1"/>
          </p:nvPr>
        </p:nvSpPr>
        <p:spPr>
          <a:xfrm>
            <a:off x="495300" y="1646763"/>
            <a:ext cx="4236720" cy="300143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Finding 1</a:t>
            </a:r>
          </a:p>
          <a:p>
            <a:pPr lvl="1"/>
            <a:r>
              <a:rPr lang="en-US" dirty="0"/>
              <a:t>Sub-finding 1</a:t>
            </a:r>
          </a:p>
          <a:p>
            <a:pPr lvl="1"/>
            <a:r>
              <a:rPr lang="en-US" dirty="0"/>
              <a:t>Sub-finding 2</a:t>
            </a:r>
          </a:p>
          <a:p>
            <a:pPr lvl="0"/>
            <a:r>
              <a:rPr lang="en-US" dirty="0"/>
              <a:t>Finding 2</a:t>
            </a:r>
          </a:p>
          <a:p>
            <a:pPr lvl="1"/>
            <a:r>
              <a:rPr lang="en-US" dirty="0"/>
              <a:t>Sub-finding 1</a:t>
            </a:r>
          </a:p>
          <a:p>
            <a:pPr lvl="1"/>
            <a:r>
              <a:rPr lang="en-US" dirty="0"/>
              <a:t>Sub-finding 2</a:t>
            </a:r>
          </a:p>
          <a:p>
            <a:pPr lvl="0"/>
            <a:r>
              <a:rPr lang="en-US" dirty="0"/>
              <a:t>Finding 3</a:t>
            </a:r>
          </a:p>
          <a:p>
            <a:pPr lvl="0"/>
            <a:r>
              <a:rPr lang="en-US" dirty="0"/>
              <a:t>Finding 4</a:t>
            </a:r>
          </a:p>
        </p:txBody>
      </p:sp>
      <p:sp>
        <p:nvSpPr>
          <p:cNvPr id="2" name="Title 1"/>
          <p:cNvSpPr>
            <a:spLocks noGrp="1"/>
          </p:cNvSpPr>
          <p:nvPr>
            <p:ph type="title" hasCustomPrompt="1"/>
          </p:nvPr>
        </p:nvSpPr>
        <p:spPr/>
        <p:txBody>
          <a:bodyPr/>
          <a:lstStyle>
            <a:lvl1pPr>
              <a:defRPr baseline="0"/>
            </a:lvl1pPr>
          </a:lstStyle>
          <a:p>
            <a:r>
              <a:rPr lang="en-US" dirty="0" err="1"/>
              <a:t>FIRe</a:t>
            </a:r>
            <a:endParaRPr lang="en-US" dirty="0"/>
          </a:p>
        </p:txBody>
      </p:sp>
      <p:graphicFrame>
        <p:nvGraphicFramePr>
          <p:cNvPr id="15" name="Object 14"/>
          <p:cNvGraphicFramePr>
            <a:graphicFrameLocks noChangeAspect="1"/>
          </p:cNvGraphicFramePr>
          <p:nvPr userDrawn="1"/>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34835" r:id="rId3" imgW="971686" imgH="895238" progId="PBrush">
                  <p:embed/>
                </p:oleObj>
              </mc:Choice>
              <mc:Fallback>
                <p:oleObj r:id="rId3" imgW="971686" imgH="895238"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ounded Rectangle 7"/>
          <p:cNvSpPr/>
          <p:nvPr/>
        </p:nvSpPr>
        <p:spPr bwMode="auto">
          <a:xfrm>
            <a:off x="495300" y="1380064"/>
            <a:ext cx="1943100"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Findings</a:t>
            </a:r>
            <a:endParaRPr lang="en-US" sz="1600" b="1" dirty="0">
              <a:solidFill>
                <a:schemeClr val="bg1"/>
              </a:solidFill>
              <a:latin typeface="+mn-lt"/>
              <a:ea typeface="+mn-ea"/>
              <a:cs typeface="+mn-cs"/>
            </a:endParaRPr>
          </a:p>
        </p:txBody>
      </p:sp>
      <p:sp>
        <p:nvSpPr>
          <p:cNvPr id="14" name="Rounded Rectangle 13"/>
          <p:cNvSpPr/>
          <p:nvPr/>
        </p:nvSpPr>
        <p:spPr bwMode="auto">
          <a:xfrm>
            <a:off x="495300" y="4787900"/>
            <a:ext cx="1943100"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Recommendations</a:t>
            </a:r>
            <a:endParaRPr lang="en-US" sz="1600" b="1" dirty="0">
              <a:solidFill>
                <a:schemeClr val="bg1"/>
              </a:solidFill>
              <a:latin typeface="+mn-lt"/>
              <a:ea typeface="+mn-ea"/>
              <a:cs typeface="+mn-cs"/>
            </a:endParaRPr>
          </a:p>
        </p:txBody>
      </p:sp>
      <p:sp>
        <p:nvSpPr>
          <p:cNvPr id="16" name="TextBox 15"/>
          <p:cNvSpPr txBox="1"/>
          <p:nvPr userDrawn="1"/>
        </p:nvSpPr>
        <p:spPr>
          <a:xfrm>
            <a:off x="4894580" y="1646763"/>
            <a:ext cx="4236720" cy="300143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21" name="Text Placeholder 14"/>
          <p:cNvSpPr>
            <a:spLocks noGrp="1"/>
          </p:cNvSpPr>
          <p:nvPr>
            <p:ph type="body" sz="quarter" idx="18" hasCustomPrompt="1"/>
          </p:nvPr>
        </p:nvSpPr>
        <p:spPr>
          <a:xfrm>
            <a:off x="4894580" y="1646763"/>
            <a:ext cx="4236720" cy="3001437"/>
          </a:xfrm>
          <a:ln>
            <a:noFill/>
          </a:ln>
        </p:spPr>
        <p:txBody>
          <a:bodyPr tIns="91440"/>
          <a:lstStyle>
            <a:lvl1pPr>
              <a:spcBef>
                <a:spcPts val="600"/>
              </a:spcBef>
              <a:defRPr sz="1400" baseline="0"/>
            </a:lvl1pPr>
            <a:lvl2pPr>
              <a:lnSpc>
                <a:spcPct val="100000"/>
              </a:lnSpc>
              <a:spcBef>
                <a:spcPts val="300"/>
              </a:spcBef>
              <a:defRPr sz="1200"/>
            </a:lvl2pPr>
          </a:lstStyle>
          <a:p>
            <a:pPr lvl="0"/>
            <a:r>
              <a:rPr lang="en-US" dirty="0"/>
              <a:t>Insight 1</a:t>
            </a:r>
          </a:p>
          <a:p>
            <a:pPr lvl="1"/>
            <a:r>
              <a:rPr lang="en-US" dirty="0"/>
              <a:t>Sub-insight</a:t>
            </a:r>
          </a:p>
          <a:p>
            <a:pPr lvl="1"/>
            <a:r>
              <a:rPr lang="en-US" dirty="0"/>
              <a:t>Sub-insight</a:t>
            </a:r>
          </a:p>
          <a:p>
            <a:pPr lvl="0"/>
            <a:r>
              <a:rPr lang="en-US" dirty="0"/>
              <a:t>Insight 2</a:t>
            </a:r>
          </a:p>
          <a:p>
            <a:pPr lvl="0"/>
            <a:r>
              <a:rPr lang="en-US" dirty="0"/>
              <a:t>Insight 3</a:t>
            </a:r>
          </a:p>
          <a:p>
            <a:pPr lvl="0"/>
            <a:r>
              <a:rPr lang="en-US" dirty="0"/>
              <a:t>Insight 4</a:t>
            </a:r>
          </a:p>
        </p:txBody>
      </p:sp>
      <p:sp>
        <p:nvSpPr>
          <p:cNvPr id="22" name="Rounded Rectangle 21"/>
          <p:cNvSpPr/>
          <p:nvPr userDrawn="1"/>
        </p:nvSpPr>
        <p:spPr bwMode="auto">
          <a:xfrm>
            <a:off x="4894580" y="1380064"/>
            <a:ext cx="1943100"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Insights</a:t>
            </a:r>
          </a:p>
        </p:txBody>
      </p:sp>
    </p:spTree>
    <p:extLst>
      <p:ext uri="{BB962C8B-B14F-4D97-AF65-F5344CB8AC3E}">
        <p14:creationId xmlns:p14="http://schemas.microsoft.com/office/powerpoint/2010/main" val="18257498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Box 3"/>
          <p:cNvSpPr txBox="1"/>
          <p:nvPr/>
        </p:nvSpPr>
        <p:spPr>
          <a:xfrm>
            <a:off x="495300" y="1566332"/>
            <a:ext cx="8641080" cy="585216"/>
          </a:xfrm>
          <a:prstGeom prst="rect">
            <a:avLst/>
          </a:prstGeom>
          <a:solidFill>
            <a:srgbClr val="D8CBCB"/>
          </a:solidFill>
          <a:ln>
            <a:noFill/>
            <a:prstDash val="sysDash"/>
          </a:ln>
        </p:spPr>
        <p:txBody>
          <a:bodyPr wrap="square" tIns="182880" rtlCol="0">
            <a:noAutofit/>
          </a:bodyPr>
          <a:lstStyle/>
          <a:p>
            <a:pPr marL="0" indent="0" algn="l">
              <a:buFont typeface="Webdings" pitchFamily="18" charset="2"/>
              <a:buNone/>
            </a:pPr>
            <a:endParaRPr lang="en-US" sz="1400" dirty="0"/>
          </a:p>
        </p:txBody>
      </p:sp>
      <p:sp>
        <p:nvSpPr>
          <p:cNvPr id="7" name="TextBox 6"/>
          <p:cNvSpPr txBox="1"/>
          <p:nvPr/>
        </p:nvSpPr>
        <p:spPr>
          <a:xfrm>
            <a:off x="495300" y="2480732"/>
            <a:ext cx="8641080" cy="1243584"/>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10" name="TextBox 9"/>
          <p:cNvSpPr txBox="1"/>
          <p:nvPr/>
        </p:nvSpPr>
        <p:spPr>
          <a:xfrm>
            <a:off x="495300" y="4059766"/>
            <a:ext cx="8641080" cy="1243584"/>
          </a:xfrm>
          <a:prstGeom prst="rect">
            <a:avLst/>
          </a:prstGeom>
          <a:solidFill>
            <a:srgbClr val="D8CBCB"/>
          </a:solidFill>
          <a:ln>
            <a:noFill/>
            <a:prstDash val="sysDash"/>
          </a:ln>
        </p:spPr>
        <p:txBody>
          <a:bodyPr wrap="square" tIns="182880" rtlCol="0">
            <a:noAutofit/>
          </a:bodyPr>
          <a:lstStyle/>
          <a:p>
            <a:pPr marL="171450" indent="-171450" algn="l">
              <a:buFont typeface="Webdings" pitchFamily="18" charset="2"/>
              <a:buChar char="4"/>
            </a:pPr>
            <a:endParaRPr lang="en-US" sz="1400" dirty="0"/>
          </a:p>
        </p:txBody>
      </p:sp>
      <p:sp>
        <p:nvSpPr>
          <p:cNvPr id="13" name="TextBox 12"/>
          <p:cNvSpPr txBox="1"/>
          <p:nvPr/>
        </p:nvSpPr>
        <p:spPr>
          <a:xfrm>
            <a:off x="495300" y="5651500"/>
            <a:ext cx="8641080" cy="786384"/>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20" name="Text Placeholder 14"/>
          <p:cNvSpPr>
            <a:spLocks noGrp="1"/>
          </p:cNvSpPr>
          <p:nvPr>
            <p:ph type="body" sz="quarter" idx="17" hasCustomPrompt="1"/>
          </p:nvPr>
        </p:nvSpPr>
        <p:spPr>
          <a:xfrm>
            <a:off x="495300" y="5651500"/>
            <a:ext cx="8622792" cy="740664"/>
          </a:xfrm>
          <a:ln>
            <a:noFill/>
          </a:ln>
        </p:spPr>
        <p:txBody>
          <a:bodyPr tIns="91440"/>
          <a:lstStyle>
            <a:lvl1pPr>
              <a:spcBef>
                <a:spcPts val="600"/>
              </a:spcBef>
              <a:defRPr sz="1400" baseline="0"/>
            </a:lvl1pPr>
            <a:lvl2pPr>
              <a:lnSpc>
                <a:spcPct val="100000"/>
              </a:lnSpc>
              <a:spcBef>
                <a:spcPts val="300"/>
              </a:spcBef>
              <a:defRPr sz="1200"/>
            </a:lvl2pPr>
          </a:lstStyle>
          <a:p>
            <a:pPr lvl="0"/>
            <a:r>
              <a:rPr lang="en-US" dirty="0"/>
              <a:t>Recommendation 1</a:t>
            </a:r>
          </a:p>
          <a:p>
            <a:pPr lvl="0"/>
            <a:r>
              <a:rPr lang="en-US" dirty="0"/>
              <a:t>Recommendation 2</a:t>
            </a:r>
          </a:p>
        </p:txBody>
      </p:sp>
      <p:sp>
        <p:nvSpPr>
          <p:cNvPr id="19" name="Text Placeholder 14"/>
          <p:cNvSpPr>
            <a:spLocks noGrp="1"/>
          </p:cNvSpPr>
          <p:nvPr>
            <p:ph type="body" sz="quarter" idx="16" hasCustomPrompt="1"/>
          </p:nvPr>
        </p:nvSpPr>
        <p:spPr>
          <a:xfrm>
            <a:off x="495300" y="4059766"/>
            <a:ext cx="8622792" cy="1216152"/>
          </a:xfrm>
          <a:ln>
            <a:noFill/>
          </a:ln>
        </p:spPr>
        <p:txBody>
          <a:bodyPr tIns="91440"/>
          <a:lstStyle>
            <a:lvl1pPr>
              <a:spcBef>
                <a:spcPts val="600"/>
              </a:spcBef>
              <a:defRPr sz="1400" baseline="0"/>
            </a:lvl1pPr>
            <a:lvl2pPr>
              <a:lnSpc>
                <a:spcPct val="100000"/>
              </a:lnSpc>
              <a:spcBef>
                <a:spcPts val="300"/>
              </a:spcBef>
              <a:defRPr sz="1200"/>
            </a:lvl2pPr>
          </a:lstStyle>
          <a:p>
            <a:pPr lvl="0"/>
            <a:r>
              <a:rPr lang="en-US" dirty="0"/>
              <a:t>Insight 1</a:t>
            </a:r>
          </a:p>
          <a:p>
            <a:pPr lvl="0"/>
            <a:r>
              <a:rPr lang="en-US" dirty="0"/>
              <a:t>Insight 2</a:t>
            </a:r>
          </a:p>
          <a:p>
            <a:pPr lvl="0"/>
            <a:r>
              <a:rPr lang="en-US" dirty="0"/>
              <a:t>Insight 3</a:t>
            </a:r>
          </a:p>
          <a:p>
            <a:pPr lvl="0"/>
            <a:r>
              <a:rPr lang="en-US" dirty="0"/>
              <a:t>Insight 4</a:t>
            </a:r>
          </a:p>
        </p:txBody>
      </p:sp>
      <p:sp>
        <p:nvSpPr>
          <p:cNvPr id="18" name="Text Placeholder 14"/>
          <p:cNvSpPr>
            <a:spLocks noGrp="1"/>
          </p:cNvSpPr>
          <p:nvPr>
            <p:ph type="body" sz="quarter" idx="15" hasCustomPrompt="1"/>
          </p:nvPr>
        </p:nvSpPr>
        <p:spPr>
          <a:xfrm>
            <a:off x="495300" y="2480733"/>
            <a:ext cx="8622792" cy="1216152"/>
          </a:xfrm>
          <a:ln>
            <a:noFill/>
          </a:ln>
        </p:spPr>
        <p:txBody>
          <a:bodyPr tIns="91440"/>
          <a:lstStyle>
            <a:lvl1pPr>
              <a:spcBef>
                <a:spcPts val="600"/>
              </a:spcBef>
              <a:defRPr sz="1400" baseline="0"/>
            </a:lvl1pPr>
            <a:lvl2pPr>
              <a:lnSpc>
                <a:spcPct val="100000"/>
              </a:lnSpc>
              <a:spcBef>
                <a:spcPts val="300"/>
              </a:spcBef>
              <a:defRPr sz="1200"/>
            </a:lvl2pPr>
          </a:lstStyle>
          <a:p>
            <a:pPr lvl="0"/>
            <a:r>
              <a:rPr lang="en-US" dirty="0"/>
              <a:t>Finding 1</a:t>
            </a:r>
          </a:p>
          <a:p>
            <a:pPr lvl="0"/>
            <a:r>
              <a:rPr lang="en-US" dirty="0"/>
              <a:t>Finding 2</a:t>
            </a:r>
          </a:p>
          <a:p>
            <a:pPr lvl="0"/>
            <a:r>
              <a:rPr lang="en-US" dirty="0"/>
              <a:t>Finding 3</a:t>
            </a:r>
          </a:p>
          <a:p>
            <a:pPr lvl="0"/>
            <a:r>
              <a:rPr lang="en-US" dirty="0"/>
              <a:t>Finding 4</a:t>
            </a:r>
          </a:p>
        </p:txBody>
      </p:sp>
      <p:sp>
        <p:nvSpPr>
          <p:cNvPr id="17" name="Text Placeholder 14"/>
          <p:cNvSpPr>
            <a:spLocks noGrp="1"/>
          </p:cNvSpPr>
          <p:nvPr>
            <p:ph type="body" sz="quarter" idx="14" hasCustomPrompt="1"/>
          </p:nvPr>
        </p:nvSpPr>
        <p:spPr>
          <a:xfrm>
            <a:off x="495300" y="1566332"/>
            <a:ext cx="8622792" cy="566928"/>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Question</a:t>
            </a:r>
          </a:p>
          <a:p>
            <a:pPr lvl="1"/>
            <a:r>
              <a:rPr lang="en-US" dirty="0"/>
              <a:t>Sub Question</a:t>
            </a:r>
          </a:p>
        </p:txBody>
      </p:sp>
      <p:sp>
        <p:nvSpPr>
          <p:cNvPr id="2" name="Title 1"/>
          <p:cNvSpPr>
            <a:spLocks noGrp="1"/>
          </p:cNvSpPr>
          <p:nvPr>
            <p:ph type="title" hasCustomPrompt="1"/>
          </p:nvPr>
        </p:nvSpPr>
        <p:spPr/>
        <p:txBody>
          <a:bodyPr/>
          <a:lstStyle>
            <a:lvl1pPr>
              <a:defRPr baseline="0"/>
            </a:lvl1pPr>
          </a:lstStyle>
          <a:p>
            <a:r>
              <a:rPr lang="en-US" dirty="0" err="1"/>
              <a:t>QFIRe</a:t>
            </a:r>
            <a:endParaRPr lang="en-US" dirty="0"/>
          </a:p>
        </p:txBody>
      </p:sp>
      <p:graphicFrame>
        <p:nvGraphicFramePr>
          <p:cNvPr id="15" name="Object 14"/>
          <p:cNvGraphicFramePr>
            <a:graphicFrameLocks noChangeAspect="1"/>
          </p:cNvGraphicFramePr>
          <p:nvPr userDrawn="1"/>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33814" r:id="rId3" imgW="971686" imgH="895238" progId="PBrush">
                  <p:embed/>
                </p:oleObj>
              </mc:Choice>
              <mc:Fallback>
                <p:oleObj r:id="rId3" imgW="971686" imgH="895238"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ounded Rectangle 4"/>
          <p:cNvSpPr/>
          <p:nvPr/>
        </p:nvSpPr>
        <p:spPr bwMode="auto">
          <a:xfrm>
            <a:off x="495300" y="1308100"/>
            <a:ext cx="1943100"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Questions</a:t>
            </a:r>
          </a:p>
        </p:txBody>
      </p:sp>
      <p:sp>
        <p:nvSpPr>
          <p:cNvPr id="8" name="Rounded Rectangle 7"/>
          <p:cNvSpPr/>
          <p:nvPr/>
        </p:nvSpPr>
        <p:spPr bwMode="auto">
          <a:xfrm>
            <a:off x="495300" y="2214033"/>
            <a:ext cx="1943100"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Findings</a:t>
            </a:r>
            <a:endParaRPr lang="en-US" sz="1600" b="1" dirty="0">
              <a:solidFill>
                <a:schemeClr val="bg1"/>
              </a:solidFill>
              <a:latin typeface="+mn-lt"/>
              <a:ea typeface="+mn-ea"/>
              <a:cs typeface="+mn-cs"/>
            </a:endParaRPr>
          </a:p>
        </p:txBody>
      </p:sp>
      <p:sp>
        <p:nvSpPr>
          <p:cNvPr id="11" name="Rounded Rectangle 10"/>
          <p:cNvSpPr/>
          <p:nvPr/>
        </p:nvSpPr>
        <p:spPr bwMode="auto">
          <a:xfrm>
            <a:off x="495300" y="3805766"/>
            <a:ext cx="1943100"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Insights</a:t>
            </a:r>
            <a:endParaRPr lang="en-US" sz="1600" b="1" dirty="0">
              <a:solidFill>
                <a:schemeClr val="bg1"/>
              </a:solidFill>
              <a:latin typeface="+mn-lt"/>
              <a:ea typeface="+mn-ea"/>
              <a:cs typeface="+mn-cs"/>
            </a:endParaRPr>
          </a:p>
        </p:txBody>
      </p:sp>
      <p:sp>
        <p:nvSpPr>
          <p:cNvPr id="14" name="Rounded Rectangle 13"/>
          <p:cNvSpPr/>
          <p:nvPr/>
        </p:nvSpPr>
        <p:spPr bwMode="auto">
          <a:xfrm>
            <a:off x="495300" y="5372100"/>
            <a:ext cx="1943100"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Recommendations</a:t>
            </a:r>
            <a:endParaRPr lang="en-US" sz="1600" b="1" dirty="0">
              <a:solidFill>
                <a:schemeClr val="bg1"/>
              </a:solidFill>
              <a:latin typeface="+mn-lt"/>
              <a:ea typeface="+mn-ea"/>
              <a:cs typeface="+mn-cs"/>
            </a:endParaRPr>
          </a:p>
        </p:txBody>
      </p:sp>
    </p:spTree>
    <p:extLst>
      <p:ext uri="{BB962C8B-B14F-4D97-AF65-F5344CB8AC3E}">
        <p14:creationId xmlns:p14="http://schemas.microsoft.com/office/powerpoint/2010/main" val="1611547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uKyu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err="1"/>
              <a:t>MuKyun</a:t>
            </a:r>
            <a:endParaRPr lang="en-US" dirty="0"/>
          </a:p>
        </p:txBody>
      </p:sp>
      <p:graphicFrame>
        <p:nvGraphicFramePr>
          <p:cNvPr id="3" name="Object 2"/>
          <p:cNvGraphicFramePr>
            <a:graphicFrameLocks noChangeAspect="1"/>
          </p:cNvGraphicFramePr>
          <p:nvPr userDrawn="1"/>
        </p:nvGraphicFramePr>
        <p:xfrm>
          <a:off x="9247188" y="76200"/>
          <a:ext cx="593725" cy="547688"/>
        </p:xfrm>
        <a:graphic>
          <a:graphicData uri="http://schemas.openxmlformats.org/presentationml/2006/ole">
            <mc:AlternateContent xmlns:mc="http://schemas.openxmlformats.org/markup-compatibility/2006">
              <mc:Choice xmlns:v="urn:schemas-microsoft-com:vml" Requires="v">
                <p:oleObj spid="_x0000_s1135846" r:id="rId3" imgW="971686" imgH="895238" progId="PBrush">
                  <p:embed/>
                </p:oleObj>
              </mc:Choice>
              <mc:Fallback>
                <p:oleObj r:id="rId3" imgW="971686" imgH="895238" progId="PBrush">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188" y="76200"/>
                        <a:ext cx="5937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ounded Rectangle 5"/>
          <p:cNvSpPr/>
          <p:nvPr userDrawn="1"/>
        </p:nvSpPr>
        <p:spPr bwMode="auto">
          <a:xfrm>
            <a:off x="444500" y="1545162"/>
            <a:ext cx="1943100" cy="78317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Who is the end consumer?</a:t>
            </a:r>
            <a:endParaRPr lang="en-US" sz="1600" b="1" dirty="0">
              <a:solidFill>
                <a:schemeClr val="bg1"/>
              </a:solidFill>
              <a:latin typeface="+mn-lt"/>
              <a:ea typeface="+mn-ea"/>
              <a:cs typeface="+mn-cs"/>
            </a:endParaRPr>
          </a:p>
        </p:txBody>
      </p:sp>
      <p:sp>
        <p:nvSpPr>
          <p:cNvPr id="7" name="Rounded Rectangle 6"/>
          <p:cNvSpPr/>
          <p:nvPr userDrawn="1"/>
        </p:nvSpPr>
        <p:spPr bwMode="auto">
          <a:xfrm>
            <a:off x="444500" y="2480732"/>
            <a:ext cx="1943100" cy="78317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What is the business question?</a:t>
            </a:r>
            <a:endParaRPr lang="en-US" sz="1600" b="1" dirty="0">
              <a:solidFill>
                <a:schemeClr val="bg1"/>
              </a:solidFill>
              <a:latin typeface="+mn-lt"/>
              <a:ea typeface="+mn-ea"/>
              <a:cs typeface="+mn-cs"/>
            </a:endParaRPr>
          </a:p>
        </p:txBody>
      </p:sp>
      <p:sp>
        <p:nvSpPr>
          <p:cNvPr id="8" name="Rounded Rectangle 7"/>
          <p:cNvSpPr/>
          <p:nvPr userDrawn="1"/>
        </p:nvSpPr>
        <p:spPr bwMode="auto">
          <a:xfrm>
            <a:off x="444500" y="3420532"/>
            <a:ext cx="1943100" cy="78317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What triggered the question?</a:t>
            </a:r>
            <a:endParaRPr lang="en-US" sz="1600" b="1" dirty="0">
              <a:solidFill>
                <a:schemeClr val="bg1"/>
              </a:solidFill>
              <a:latin typeface="+mn-lt"/>
              <a:ea typeface="+mn-ea"/>
              <a:cs typeface="+mn-cs"/>
            </a:endParaRPr>
          </a:p>
        </p:txBody>
      </p:sp>
      <p:sp>
        <p:nvSpPr>
          <p:cNvPr id="9" name="Rounded Rectangle 8"/>
          <p:cNvSpPr/>
          <p:nvPr userDrawn="1"/>
        </p:nvSpPr>
        <p:spPr bwMode="auto">
          <a:xfrm>
            <a:off x="444500" y="4360332"/>
            <a:ext cx="1943100" cy="78317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What do you intend to do with the output?</a:t>
            </a:r>
            <a:endParaRPr lang="en-US" sz="1600" b="1" dirty="0">
              <a:solidFill>
                <a:schemeClr val="bg1"/>
              </a:solidFill>
              <a:latin typeface="+mn-lt"/>
              <a:ea typeface="+mn-ea"/>
              <a:cs typeface="+mn-cs"/>
            </a:endParaRPr>
          </a:p>
        </p:txBody>
      </p:sp>
      <p:sp>
        <p:nvSpPr>
          <p:cNvPr id="10" name="Rounded Rectangle 9"/>
          <p:cNvSpPr/>
          <p:nvPr userDrawn="1"/>
        </p:nvSpPr>
        <p:spPr bwMode="auto">
          <a:xfrm>
            <a:off x="444500" y="5325532"/>
            <a:ext cx="1943100" cy="78317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What do you ‘expect’ as the outcomes?</a:t>
            </a:r>
            <a:endParaRPr lang="en-US" sz="1600" b="1" dirty="0">
              <a:solidFill>
                <a:schemeClr val="bg1"/>
              </a:solidFill>
              <a:latin typeface="+mn-lt"/>
              <a:ea typeface="+mn-ea"/>
              <a:cs typeface="+mn-cs"/>
            </a:endParaRPr>
          </a:p>
        </p:txBody>
      </p:sp>
      <p:sp>
        <p:nvSpPr>
          <p:cNvPr id="11" name="TextBox 10"/>
          <p:cNvSpPr txBox="1"/>
          <p:nvPr userDrawn="1"/>
        </p:nvSpPr>
        <p:spPr>
          <a:xfrm>
            <a:off x="2616200" y="1566331"/>
            <a:ext cx="6469380" cy="762001"/>
          </a:xfrm>
          <a:prstGeom prst="rect">
            <a:avLst/>
          </a:prstGeom>
          <a:solidFill>
            <a:srgbClr val="D8CBCB"/>
          </a:solidFill>
          <a:ln>
            <a:noFill/>
            <a:prstDash val="sysDash"/>
          </a:ln>
        </p:spPr>
        <p:txBody>
          <a:bodyPr wrap="square" tIns="182880" rtlCol="0">
            <a:noAutofit/>
          </a:bodyPr>
          <a:lstStyle/>
          <a:p>
            <a:pPr marL="0" indent="0" algn="l">
              <a:buFont typeface="Webdings" pitchFamily="18" charset="2"/>
              <a:buNone/>
            </a:pPr>
            <a:endParaRPr lang="en-US" sz="1400" dirty="0"/>
          </a:p>
        </p:txBody>
      </p:sp>
      <p:sp>
        <p:nvSpPr>
          <p:cNvPr id="12" name="TextBox 11"/>
          <p:cNvSpPr txBox="1"/>
          <p:nvPr userDrawn="1"/>
        </p:nvSpPr>
        <p:spPr>
          <a:xfrm>
            <a:off x="2616200" y="2501901"/>
            <a:ext cx="6469380" cy="762001"/>
          </a:xfrm>
          <a:prstGeom prst="rect">
            <a:avLst/>
          </a:prstGeom>
          <a:solidFill>
            <a:srgbClr val="D8CBCB"/>
          </a:solidFill>
          <a:ln>
            <a:noFill/>
            <a:prstDash val="sysDash"/>
          </a:ln>
        </p:spPr>
        <p:txBody>
          <a:bodyPr wrap="square" tIns="182880" rtlCol="0">
            <a:noAutofit/>
          </a:bodyPr>
          <a:lstStyle>
            <a:defPPr>
              <a:defRPr lang="en-US"/>
            </a:defPPr>
            <a:lvl1pPr marL="285750" indent="-285750" algn="l">
              <a:buChar char="4"/>
              <a:defRPr sz="1400"/>
            </a:lvl1pPr>
          </a:lstStyle>
          <a:p>
            <a:pPr marL="0" indent="0">
              <a:buNone/>
            </a:pPr>
            <a:endParaRPr lang="en-US" dirty="0"/>
          </a:p>
        </p:txBody>
      </p:sp>
      <p:sp>
        <p:nvSpPr>
          <p:cNvPr id="13" name="TextBox 12"/>
          <p:cNvSpPr txBox="1"/>
          <p:nvPr userDrawn="1"/>
        </p:nvSpPr>
        <p:spPr>
          <a:xfrm>
            <a:off x="2616200" y="3441701"/>
            <a:ext cx="6469380" cy="762001"/>
          </a:xfrm>
          <a:prstGeom prst="rect">
            <a:avLst/>
          </a:prstGeom>
          <a:solidFill>
            <a:srgbClr val="D8CBCB"/>
          </a:solidFill>
          <a:ln>
            <a:noFill/>
            <a:prstDash val="sysDash"/>
          </a:ln>
        </p:spPr>
        <p:txBody>
          <a:bodyPr wrap="square" tIns="182880" rtlCol="0">
            <a:noAutofit/>
          </a:bodyPr>
          <a:lstStyle>
            <a:defPPr>
              <a:defRPr lang="en-US"/>
            </a:defPPr>
            <a:lvl1pPr marL="285750" indent="-285750" algn="l">
              <a:buChar char="4"/>
              <a:defRPr sz="1400"/>
            </a:lvl1pPr>
          </a:lstStyle>
          <a:p>
            <a:pPr marL="0" indent="0">
              <a:buNone/>
            </a:pPr>
            <a:endParaRPr lang="en-US" dirty="0"/>
          </a:p>
        </p:txBody>
      </p:sp>
      <p:sp>
        <p:nvSpPr>
          <p:cNvPr id="14" name="TextBox 13"/>
          <p:cNvSpPr txBox="1"/>
          <p:nvPr userDrawn="1"/>
        </p:nvSpPr>
        <p:spPr>
          <a:xfrm>
            <a:off x="2616200" y="4381501"/>
            <a:ext cx="6469380" cy="762001"/>
          </a:xfrm>
          <a:prstGeom prst="rect">
            <a:avLst/>
          </a:prstGeom>
          <a:solidFill>
            <a:srgbClr val="D8CBCB"/>
          </a:solidFill>
          <a:ln>
            <a:noFill/>
            <a:prstDash val="sysDash"/>
          </a:ln>
        </p:spPr>
        <p:txBody>
          <a:bodyPr wrap="square" tIns="182880" rtlCol="0">
            <a:noAutofit/>
          </a:bodyPr>
          <a:lstStyle>
            <a:defPPr>
              <a:defRPr lang="en-US"/>
            </a:defPPr>
            <a:lvl1pPr marL="285750" indent="-285750" algn="l">
              <a:buChar char="4"/>
              <a:defRPr sz="1400"/>
            </a:lvl1pPr>
          </a:lstStyle>
          <a:p>
            <a:pPr marL="0" indent="0">
              <a:buNone/>
            </a:pPr>
            <a:endParaRPr lang="en-US" dirty="0"/>
          </a:p>
        </p:txBody>
      </p:sp>
      <p:sp>
        <p:nvSpPr>
          <p:cNvPr id="15" name="TextBox 14"/>
          <p:cNvSpPr txBox="1"/>
          <p:nvPr userDrawn="1"/>
        </p:nvSpPr>
        <p:spPr>
          <a:xfrm>
            <a:off x="2616200" y="5346701"/>
            <a:ext cx="6469380" cy="762001"/>
          </a:xfrm>
          <a:prstGeom prst="rect">
            <a:avLst/>
          </a:prstGeom>
          <a:solidFill>
            <a:srgbClr val="D8CBCB"/>
          </a:solidFill>
          <a:ln>
            <a:noFill/>
            <a:prstDash val="sysDash"/>
          </a:ln>
        </p:spPr>
        <p:txBody>
          <a:bodyPr wrap="square" tIns="182880" rtlCol="0">
            <a:noAutofit/>
          </a:bodyPr>
          <a:lstStyle>
            <a:defPPr>
              <a:defRPr lang="en-US"/>
            </a:defPPr>
            <a:lvl1pPr marL="285750" indent="-285750" algn="l">
              <a:buChar char="4"/>
              <a:defRPr sz="1400"/>
            </a:lvl1pPr>
          </a:lstStyle>
          <a:p>
            <a:pPr marL="0" indent="0">
              <a:buNone/>
            </a:pPr>
            <a:endParaRPr lang="en-US" dirty="0"/>
          </a:p>
        </p:txBody>
      </p:sp>
      <p:sp>
        <p:nvSpPr>
          <p:cNvPr id="25" name="Text Placeholder 24"/>
          <p:cNvSpPr>
            <a:spLocks noGrp="1"/>
          </p:cNvSpPr>
          <p:nvPr>
            <p:ph type="body" sz="quarter" idx="11"/>
          </p:nvPr>
        </p:nvSpPr>
        <p:spPr>
          <a:xfrm>
            <a:off x="2616200" y="2501900"/>
            <a:ext cx="6469380" cy="762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6"/>
          <p:cNvSpPr>
            <a:spLocks noGrp="1"/>
          </p:cNvSpPr>
          <p:nvPr>
            <p:ph type="body" sz="quarter" idx="12"/>
          </p:nvPr>
        </p:nvSpPr>
        <p:spPr>
          <a:xfrm>
            <a:off x="2616200" y="3421063"/>
            <a:ext cx="6469380" cy="7826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8"/>
          <p:cNvSpPr>
            <a:spLocks noGrp="1"/>
          </p:cNvSpPr>
          <p:nvPr>
            <p:ph type="body" sz="quarter" idx="13"/>
          </p:nvPr>
        </p:nvSpPr>
        <p:spPr>
          <a:xfrm>
            <a:off x="2616200" y="4360863"/>
            <a:ext cx="6469380" cy="7826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p:cNvSpPr>
            <a:spLocks noGrp="1"/>
          </p:cNvSpPr>
          <p:nvPr>
            <p:ph type="body" sz="quarter" idx="14"/>
          </p:nvPr>
        </p:nvSpPr>
        <p:spPr>
          <a:xfrm>
            <a:off x="2616200" y="5346700"/>
            <a:ext cx="6469380" cy="762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32"/>
          <p:cNvSpPr>
            <a:spLocks noGrp="1"/>
          </p:cNvSpPr>
          <p:nvPr>
            <p:ph type="body" sz="quarter" idx="15"/>
          </p:nvPr>
        </p:nvSpPr>
        <p:spPr>
          <a:xfrm>
            <a:off x="2616200" y="1544638"/>
            <a:ext cx="6469380" cy="7836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3866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2999" y="2286001"/>
            <a:ext cx="8541187" cy="1374165"/>
          </a:xfrm>
        </p:spPr>
        <p:txBody>
          <a:bodyPr/>
          <a:lstStyle>
            <a:lvl1pPr>
              <a:defRPr spc="0" baseline="0"/>
            </a:lvl1pPr>
          </a:lstStyle>
          <a:p>
            <a:r>
              <a:rPr lang="en-US"/>
              <a:t>Click to edit Master title style</a:t>
            </a:r>
          </a:p>
        </p:txBody>
      </p:sp>
    </p:spTree>
    <p:extLst>
      <p:ext uri="{BB962C8B-B14F-4D97-AF65-F5344CB8AC3E}">
        <p14:creationId xmlns:p14="http://schemas.microsoft.com/office/powerpoint/2010/main" val="3207236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sheet, icons">
    <p:spTree>
      <p:nvGrpSpPr>
        <p:cNvPr id="1" name=""/>
        <p:cNvGrpSpPr/>
        <p:nvPr/>
      </p:nvGrpSpPr>
      <p:grpSpPr>
        <a:xfrm>
          <a:off x="0" y="0"/>
          <a:ext cx="0" cy="0"/>
          <a:chOff x="0" y="0"/>
          <a:chExt cx="0" cy="0"/>
        </a:xfrm>
      </p:grpSpPr>
      <p:sp>
        <p:nvSpPr>
          <p:cNvPr id="16" name="Text Placeholder 8"/>
          <p:cNvSpPr>
            <a:spLocks noGrp="1"/>
          </p:cNvSpPr>
          <p:nvPr>
            <p:ph type="body" sz="quarter" idx="15" hasCustomPrompt="1"/>
          </p:nvPr>
        </p:nvSpPr>
        <p:spPr>
          <a:xfrm>
            <a:off x="304512" y="5788059"/>
            <a:ext cx="8679930" cy="320512"/>
          </a:xfrm>
          <a:prstGeom prst="rect">
            <a:avLst/>
          </a:prstGeom>
        </p:spPr>
        <p:txBody>
          <a:bodyPr lIns="0" tIns="0" rIns="0" bIns="0">
            <a:noAutofit/>
          </a:bodyPr>
          <a:lstStyle>
            <a:lvl1pPr marL="0" indent="0">
              <a:lnSpc>
                <a:spcPct val="100000"/>
              </a:lnSpc>
              <a:spcBef>
                <a:spcPts val="0"/>
              </a:spcBef>
              <a:buNone/>
              <a:defRPr sz="1137" spc="0" baseline="0">
                <a:latin typeface="+mn-lt"/>
              </a:defRPr>
            </a:lvl1pPr>
          </a:lstStyle>
          <a:p>
            <a:pPr lvl="0"/>
            <a:r>
              <a:rPr lang="en-US"/>
              <a:t>Segoe UI 14pt</a:t>
            </a:r>
          </a:p>
        </p:txBody>
      </p:sp>
      <p:sp>
        <p:nvSpPr>
          <p:cNvPr id="8" name="Rectangle 7"/>
          <p:cNvSpPr/>
          <p:nvPr userDrawn="1"/>
        </p:nvSpPr>
        <p:spPr bwMode="auto">
          <a:xfrm>
            <a:off x="0" y="0"/>
            <a:ext cx="9902825" cy="1102936"/>
          </a:xfrm>
          <a:prstGeom prst="rect">
            <a:avLst/>
          </a:prstGeom>
          <a:solidFill>
            <a:schemeClr val="accent1"/>
          </a:solidFill>
          <a:ln w="10795" cap="flat" cmpd="sng" algn="ctr">
            <a:noFill/>
            <a:prstDash val="solid"/>
            <a:headEnd type="none" w="med" len="med"/>
            <a:tailEnd type="none" w="med" len="med"/>
          </a:ln>
          <a:effectLst/>
        </p:spPr>
        <p:txBody>
          <a:bodyPr vert="horz" wrap="square" lIns="74268" tIns="37134" rIns="74268" bIns="37134" numCol="1" rtlCol="0" anchor="ctr" anchorCtr="0" compatLnSpc="1">
            <a:prstTxWarp prst="textNoShape">
              <a:avLst/>
            </a:prstTxWarp>
          </a:bodyPr>
          <a:lstStyle/>
          <a:p>
            <a:pPr defTabSz="742431" eaLnBrk="1" hangingPunct="1">
              <a:spcBef>
                <a:spcPct val="0"/>
              </a:spcBef>
              <a:buClrTx/>
              <a:buFontTx/>
              <a:buNone/>
            </a:pPr>
            <a:endParaRPr lang="en-US" sz="1137" kern="0">
              <a:gradFill>
                <a:gsLst>
                  <a:gs pos="0">
                    <a:srgbClr val="FFFFFF"/>
                  </a:gs>
                  <a:gs pos="100000">
                    <a:srgbClr val="FFFFFF"/>
                  </a:gs>
                </a:gsLst>
                <a:lin ang="5400000" scaled="0"/>
              </a:gradFill>
              <a:latin typeface="Segoe UI"/>
              <a:cs typeface="+mn-cs"/>
            </a:endParaRPr>
          </a:p>
        </p:txBody>
      </p:sp>
      <p:sp>
        <p:nvSpPr>
          <p:cNvPr id="12" name="Text Placeholder 11"/>
          <p:cNvSpPr>
            <a:spLocks noGrp="1"/>
          </p:cNvSpPr>
          <p:nvPr>
            <p:ph type="body" sz="quarter" idx="16" hasCustomPrompt="1"/>
          </p:nvPr>
        </p:nvSpPr>
        <p:spPr>
          <a:xfrm>
            <a:off x="304511" y="1524001"/>
            <a:ext cx="8978098" cy="3749931"/>
          </a:xfrm>
          <a:prstGeom prst="rect">
            <a:avLst/>
          </a:prstGeom>
        </p:spPr>
        <p:txBody>
          <a:bodyPr lIns="0" tIns="0" rIns="0" bIns="0"/>
          <a:lstStyle>
            <a:lvl1pPr marL="0" indent="0">
              <a:buNone/>
              <a:defRPr sz="2274" spc="0" baseline="0">
                <a:latin typeface="+mn-lt"/>
              </a:defRPr>
            </a:lvl1pPr>
            <a:lvl2pPr marL="275925" indent="0">
              <a:buNone/>
              <a:defRPr/>
            </a:lvl2pPr>
            <a:lvl3pPr marL="465462" indent="0">
              <a:buNone/>
              <a:defRPr/>
            </a:lvl3pPr>
            <a:lvl4pPr marL="648552" indent="0">
              <a:buNone/>
              <a:defRPr/>
            </a:lvl4pPr>
            <a:lvl5pPr marL="836800" indent="0">
              <a:buNone/>
              <a:defRPr/>
            </a:lvl5pPr>
          </a:lstStyle>
          <a:p>
            <a:pPr lvl="0"/>
            <a:r>
              <a:rPr lang="en-US"/>
              <a:t>Segoe UI 28pt</a:t>
            </a:r>
          </a:p>
        </p:txBody>
      </p:sp>
      <p:sp>
        <p:nvSpPr>
          <p:cNvPr id="4" name="Text Placeholder 3"/>
          <p:cNvSpPr>
            <a:spLocks noGrp="1"/>
          </p:cNvSpPr>
          <p:nvPr>
            <p:ph type="body" sz="quarter" idx="17" hasCustomPrompt="1"/>
          </p:nvPr>
        </p:nvSpPr>
        <p:spPr>
          <a:xfrm>
            <a:off x="304512" y="374904"/>
            <a:ext cx="5893986" cy="610210"/>
          </a:xfrm>
          <a:prstGeom prst="rect">
            <a:avLst/>
          </a:prstGeom>
        </p:spPr>
        <p:txBody>
          <a:bodyPr lIns="0" tIns="0" rIns="0" bIns="0"/>
          <a:lstStyle>
            <a:lvl1pPr marL="0" indent="0">
              <a:buNone/>
              <a:defRPr sz="2924" baseline="0">
                <a:solidFill>
                  <a:schemeClr val="bg1"/>
                </a:solidFill>
                <a:latin typeface="+mj-lt"/>
              </a:defRPr>
            </a:lvl1pPr>
            <a:lvl2pPr marL="275925" indent="0">
              <a:buNone/>
              <a:defRPr>
                <a:solidFill>
                  <a:schemeClr val="bg1"/>
                </a:solidFill>
              </a:defRPr>
            </a:lvl2pPr>
            <a:lvl3pPr marL="465462" indent="0">
              <a:buNone/>
              <a:defRPr>
                <a:solidFill>
                  <a:schemeClr val="bg1"/>
                </a:solidFill>
              </a:defRPr>
            </a:lvl3pPr>
            <a:lvl4pPr marL="648552" indent="0">
              <a:buNone/>
              <a:defRPr>
                <a:solidFill>
                  <a:schemeClr val="bg1"/>
                </a:solidFill>
              </a:defRPr>
            </a:lvl4pPr>
            <a:lvl5pPr marL="836800" indent="0">
              <a:buNone/>
              <a:defRPr>
                <a:solidFill>
                  <a:schemeClr val="bg1"/>
                </a:solidFill>
              </a:defRPr>
            </a:lvl5pPr>
          </a:lstStyle>
          <a:p>
            <a:pPr lvl="0"/>
            <a:r>
              <a:rPr lang="en-US"/>
              <a:t>Segoe UI Light 36pt</a:t>
            </a:r>
          </a:p>
        </p:txBody>
      </p:sp>
    </p:spTree>
    <p:extLst>
      <p:ext uri="{BB962C8B-B14F-4D97-AF65-F5344CB8AC3E}">
        <p14:creationId xmlns:p14="http://schemas.microsoft.com/office/powerpoint/2010/main" val="18961746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sheet, icons, space for pics">
    <p:spTree>
      <p:nvGrpSpPr>
        <p:cNvPr id="1" name=""/>
        <p:cNvGrpSpPr/>
        <p:nvPr/>
      </p:nvGrpSpPr>
      <p:grpSpPr>
        <a:xfrm>
          <a:off x="0" y="0"/>
          <a:ext cx="0" cy="0"/>
          <a:chOff x="0" y="0"/>
          <a:chExt cx="0" cy="0"/>
        </a:xfrm>
      </p:grpSpPr>
      <p:sp>
        <p:nvSpPr>
          <p:cNvPr id="8" name="Rectangle 7"/>
          <p:cNvSpPr/>
          <p:nvPr userDrawn="1"/>
        </p:nvSpPr>
        <p:spPr bwMode="auto">
          <a:xfrm>
            <a:off x="0" y="0"/>
            <a:ext cx="9902825" cy="1102936"/>
          </a:xfrm>
          <a:prstGeom prst="rect">
            <a:avLst/>
          </a:prstGeom>
          <a:solidFill>
            <a:schemeClr val="accent1"/>
          </a:solidFill>
          <a:ln w="10795" cap="flat" cmpd="sng" algn="ctr">
            <a:noFill/>
            <a:prstDash val="solid"/>
            <a:headEnd type="none" w="med" len="med"/>
            <a:tailEnd type="none" w="med" len="med"/>
          </a:ln>
          <a:effectLst/>
        </p:spPr>
        <p:txBody>
          <a:bodyPr vert="horz" wrap="square" lIns="74268" tIns="37134" rIns="74268" bIns="37134" numCol="1" rtlCol="0" anchor="ctr" anchorCtr="0" compatLnSpc="1">
            <a:prstTxWarp prst="textNoShape">
              <a:avLst/>
            </a:prstTxWarp>
          </a:bodyPr>
          <a:lstStyle/>
          <a:p>
            <a:pPr defTabSz="742431" eaLnBrk="1" hangingPunct="1">
              <a:spcBef>
                <a:spcPct val="0"/>
              </a:spcBef>
              <a:buClrTx/>
              <a:buFontTx/>
              <a:buNone/>
            </a:pPr>
            <a:endParaRPr lang="en-US" sz="1137" kern="0">
              <a:gradFill>
                <a:gsLst>
                  <a:gs pos="0">
                    <a:srgbClr val="FFFFFF"/>
                  </a:gs>
                  <a:gs pos="100000">
                    <a:srgbClr val="FFFFFF"/>
                  </a:gs>
                </a:gsLst>
                <a:lin ang="5400000" scaled="0"/>
              </a:gradFill>
              <a:latin typeface="Segoe UI"/>
              <a:cs typeface="+mn-cs"/>
            </a:endParaRPr>
          </a:p>
        </p:txBody>
      </p:sp>
      <p:sp>
        <p:nvSpPr>
          <p:cNvPr id="10" name="Text Placeholder 3"/>
          <p:cNvSpPr>
            <a:spLocks noGrp="1"/>
          </p:cNvSpPr>
          <p:nvPr>
            <p:ph type="body" sz="quarter" idx="17" hasCustomPrompt="1"/>
          </p:nvPr>
        </p:nvSpPr>
        <p:spPr>
          <a:xfrm>
            <a:off x="304512" y="374904"/>
            <a:ext cx="5893986" cy="610210"/>
          </a:xfrm>
          <a:prstGeom prst="rect">
            <a:avLst/>
          </a:prstGeom>
        </p:spPr>
        <p:txBody>
          <a:bodyPr lIns="0" tIns="0" rIns="0" bIns="0"/>
          <a:lstStyle>
            <a:lvl1pPr marL="0" indent="0">
              <a:buNone/>
              <a:defRPr sz="2924" baseline="0">
                <a:solidFill>
                  <a:schemeClr val="bg1"/>
                </a:solidFill>
                <a:latin typeface="+mj-lt"/>
              </a:defRPr>
            </a:lvl1pPr>
            <a:lvl2pPr marL="275925" indent="0">
              <a:buNone/>
              <a:defRPr>
                <a:solidFill>
                  <a:schemeClr val="bg1"/>
                </a:solidFill>
              </a:defRPr>
            </a:lvl2pPr>
            <a:lvl3pPr marL="465462" indent="0">
              <a:buNone/>
              <a:defRPr>
                <a:solidFill>
                  <a:schemeClr val="bg1"/>
                </a:solidFill>
              </a:defRPr>
            </a:lvl3pPr>
            <a:lvl4pPr marL="648552" indent="0">
              <a:buNone/>
              <a:defRPr>
                <a:solidFill>
                  <a:schemeClr val="bg1"/>
                </a:solidFill>
              </a:defRPr>
            </a:lvl4pPr>
            <a:lvl5pPr marL="836800" indent="0">
              <a:buNone/>
              <a:defRPr>
                <a:solidFill>
                  <a:schemeClr val="bg1"/>
                </a:solidFill>
              </a:defRPr>
            </a:lvl5pPr>
          </a:lstStyle>
          <a:p>
            <a:pPr lvl="0"/>
            <a:r>
              <a:rPr lang="en-US"/>
              <a:t>Segoe UI Light 36pt</a:t>
            </a:r>
          </a:p>
        </p:txBody>
      </p:sp>
      <p:sp>
        <p:nvSpPr>
          <p:cNvPr id="12" name="Text Placeholder 8"/>
          <p:cNvSpPr>
            <a:spLocks noGrp="1"/>
          </p:cNvSpPr>
          <p:nvPr>
            <p:ph type="body" sz="quarter" idx="18" hasCustomPrompt="1"/>
          </p:nvPr>
        </p:nvSpPr>
        <p:spPr>
          <a:xfrm>
            <a:off x="304512" y="5788059"/>
            <a:ext cx="8912244" cy="320512"/>
          </a:xfrm>
          <a:prstGeom prst="rect">
            <a:avLst/>
          </a:prstGeom>
        </p:spPr>
        <p:txBody>
          <a:bodyPr lIns="0" tIns="0" rIns="0" bIns="0">
            <a:noAutofit/>
          </a:bodyPr>
          <a:lstStyle>
            <a:lvl1pPr marL="0" indent="0">
              <a:lnSpc>
                <a:spcPct val="100000"/>
              </a:lnSpc>
              <a:spcBef>
                <a:spcPts val="0"/>
              </a:spcBef>
              <a:buNone/>
              <a:defRPr sz="1137" spc="0" baseline="0">
                <a:latin typeface="+mn-lt"/>
              </a:defRPr>
            </a:lvl1pPr>
          </a:lstStyle>
          <a:p>
            <a:pPr lvl="0"/>
            <a:r>
              <a:rPr lang="en-US"/>
              <a:t>Segoe UI 14pt</a:t>
            </a:r>
          </a:p>
        </p:txBody>
      </p:sp>
    </p:spTree>
    <p:extLst>
      <p:ext uri="{BB962C8B-B14F-4D97-AF65-F5344CB8AC3E}">
        <p14:creationId xmlns:p14="http://schemas.microsoft.com/office/powerpoint/2010/main" val="11423959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ack Cover">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251505" y="5726479"/>
            <a:ext cx="3148268" cy="738664"/>
          </a:xfrm>
          <a:prstGeom prst="rect">
            <a:avLst/>
          </a:prstGeom>
          <a:noFill/>
        </p:spPr>
        <p:txBody>
          <a:bodyPr wrap="square" lIns="0" tIns="0" rIns="0" bIns="0" rtlCol="0" anchor="b" anchorCtr="0">
            <a:noAutofit/>
          </a:bodyPr>
          <a:lstStyle/>
          <a:p>
            <a:pPr algn="l" eaLnBrk="1" fontAlgn="auto" hangingPunct="1">
              <a:spcBef>
                <a:spcPts val="0"/>
              </a:spcBef>
              <a:spcAft>
                <a:spcPts val="0"/>
              </a:spcAft>
              <a:buClrTx/>
              <a:buFontTx/>
              <a:buNone/>
            </a:pPr>
            <a:r>
              <a:rPr lang="en-US" sz="650">
                <a:solidFill>
                  <a:srgbClr val="FFFFFF"/>
                </a:solidFill>
                <a:latin typeface="Segoe UI"/>
                <a:cs typeface="Segoe UI"/>
              </a:rPr>
              <a:t>© 2017 Microsoft Corporation. All rights reserved. Microsoft, Windows, and other product names are or may be registered trademarks and/or trademarks in the U.S. and/or other countries.</a:t>
            </a:r>
          </a:p>
          <a:p>
            <a:pPr algn="l" eaLnBrk="1" fontAlgn="auto" hangingPunct="1">
              <a:spcBef>
                <a:spcPts val="0"/>
              </a:spcBef>
              <a:spcAft>
                <a:spcPts val="0"/>
              </a:spcAft>
              <a:buClrTx/>
              <a:buFontTx/>
              <a:buNone/>
            </a:pPr>
            <a:endParaRPr lang="en-US" sz="650">
              <a:solidFill>
                <a:srgbClr val="FFFFFF"/>
              </a:solidFill>
              <a:latin typeface="Segoe UI"/>
              <a:cs typeface="Segoe UI"/>
            </a:endParaRPr>
          </a:p>
          <a:p>
            <a:pPr algn="l" eaLnBrk="1" fontAlgn="auto" hangingPunct="1">
              <a:spcBef>
                <a:spcPts val="0"/>
              </a:spcBef>
              <a:spcAft>
                <a:spcPts val="0"/>
              </a:spcAft>
              <a:buClrTx/>
              <a:buFontTx/>
              <a:buNone/>
            </a:pPr>
            <a:r>
              <a:rPr lang="en-US" sz="650">
                <a:solidFill>
                  <a:srgbClr val="FFFFFF"/>
                </a:solidFill>
                <a:latin typeface="Segoe UI"/>
                <a:cs typeface="Segoe UI"/>
              </a:rPr>
              <a:t>The information herein is for informational purposes only and represents the current view of Microsoft Corporation as of the date of this presentation.</a:t>
            </a:r>
          </a:p>
        </p:txBody>
      </p:sp>
      <p:sp>
        <p:nvSpPr>
          <p:cNvPr id="6" name="TextBox 5"/>
          <p:cNvSpPr txBox="1"/>
          <p:nvPr userDrawn="1"/>
        </p:nvSpPr>
        <p:spPr>
          <a:xfrm>
            <a:off x="3618037" y="5726481"/>
            <a:ext cx="3148268" cy="854833"/>
          </a:xfrm>
          <a:prstGeom prst="rect">
            <a:avLst/>
          </a:prstGeom>
          <a:noFill/>
        </p:spPr>
        <p:txBody>
          <a:bodyPr wrap="square" lIns="0" tIns="0" rIns="0" bIns="0" rtlCol="0" anchor="t" anchorCtr="0">
            <a:noAutofit/>
          </a:bodyPr>
          <a:lstStyle/>
          <a:p>
            <a:pPr algn="l" eaLnBrk="1" fontAlgn="auto" hangingPunct="1">
              <a:spcBef>
                <a:spcPts val="0"/>
              </a:spcBef>
              <a:spcAft>
                <a:spcPts val="0"/>
              </a:spcAft>
              <a:buClrTx/>
              <a:buFontTx/>
              <a:buNone/>
            </a:pPr>
            <a:r>
              <a:rPr lang="en-US" sz="650">
                <a:solidFill>
                  <a:srgbClr val="FFFFFF"/>
                </a:solidFill>
                <a:latin typeface="Segoe UI"/>
                <a:cs typeface="Segoe UI"/>
              </a:rPr>
              <a:t>Because Microsoft must respond to changing market conditions, it should not </a:t>
            </a:r>
            <a:br>
              <a:rPr lang="en-US" sz="650">
                <a:solidFill>
                  <a:srgbClr val="FFFFFF"/>
                </a:solidFill>
                <a:latin typeface="Segoe UI"/>
                <a:cs typeface="Segoe UI"/>
              </a:rPr>
            </a:br>
            <a:r>
              <a:rPr lang="en-US" sz="650">
                <a:solidFill>
                  <a:srgbClr val="FFFFFF"/>
                </a:solidFill>
                <a:latin typeface="Segoe UI"/>
                <a:cs typeface="Segoe UI"/>
              </a:rPr>
              <a:t>be interpreted as a commitment on the part of Microsoft, and Microsoft cannot guarantee the accuracy of any information provided after the date</a:t>
            </a:r>
            <a:br>
              <a:rPr lang="en-US" sz="650">
                <a:solidFill>
                  <a:srgbClr val="FFFFFF"/>
                </a:solidFill>
                <a:latin typeface="Segoe UI"/>
                <a:cs typeface="Segoe UI"/>
              </a:rPr>
            </a:br>
            <a:r>
              <a:rPr lang="en-US" sz="650">
                <a:solidFill>
                  <a:srgbClr val="FFFFFF"/>
                </a:solidFill>
                <a:latin typeface="Segoe UI"/>
                <a:cs typeface="Segoe UI"/>
              </a:rPr>
              <a:t>of this presentation.</a:t>
            </a:r>
          </a:p>
          <a:p>
            <a:pPr algn="l" eaLnBrk="1" fontAlgn="auto" hangingPunct="1">
              <a:spcBef>
                <a:spcPts val="0"/>
              </a:spcBef>
              <a:spcAft>
                <a:spcPts val="0"/>
              </a:spcAft>
              <a:buClrTx/>
              <a:buFontTx/>
              <a:buNone/>
            </a:pPr>
            <a:endParaRPr lang="en-US" sz="650">
              <a:solidFill>
                <a:srgbClr val="FFFFFF"/>
              </a:solidFill>
              <a:latin typeface="Segoe UI"/>
              <a:cs typeface="Segoe UI"/>
            </a:endParaRPr>
          </a:p>
          <a:p>
            <a:pPr algn="l" eaLnBrk="1" fontAlgn="auto" hangingPunct="1">
              <a:spcBef>
                <a:spcPts val="0"/>
              </a:spcBef>
              <a:spcAft>
                <a:spcPts val="0"/>
              </a:spcAft>
              <a:buClrTx/>
              <a:buFontTx/>
              <a:buNone/>
            </a:pPr>
            <a:r>
              <a:rPr lang="en-US" sz="650">
                <a:solidFill>
                  <a:srgbClr val="FFFFFF"/>
                </a:solidFill>
                <a:latin typeface="Segoe UI"/>
                <a:cs typeface="Segoe UI"/>
              </a:rPr>
              <a:t>Microsoft MAKES NO WARRANTIES–EXPRESS, IMPLIED, OR STATUTORY–</a:t>
            </a:r>
            <a:br>
              <a:rPr lang="en-US" sz="650">
                <a:solidFill>
                  <a:srgbClr val="FFFFFF"/>
                </a:solidFill>
                <a:latin typeface="Segoe UI"/>
                <a:cs typeface="Segoe UI"/>
              </a:rPr>
            </a:br>
            <a:r>
              <a:rPr lang="en-US" sz="650">
                <a:solidFill>
                  <a:srgbClr val="FFFFFF"/>
                </a:solidFill>
                <a:latin typeface="Segoe UI"/>
                <a:cs typeface="Segoe UI"/>
              </a:rPr>
              <a:t>REGARDING THEI NFORMATION IN THIS PRESENTATION. </a:t>
            </a:r>
          </a:p>
        </p:txBody>
      </p:sp>
      <p:pic>
        <p:nvPicPr>
          <p:cNvPr id="8" name="Picture 7" descr="Bing_General_White.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
            <a:ext cx="2414442" cy="1593835"/>
          </a:xfrm>
          <a:prstGeom prst="rect">
            <a:avLst/>
          </a:prstGeom>
        </p:spPr>
      </p:pic>
      <p:pic>
        <p:nvPicPr>
          <p:cNvPr id="9" name="Picture 8" descr="MSFT_logo_rgb.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331311" y="6063605"/>
            <a:ext cx="1485810" cy="672820"/>
          </a:xfrm>
          <a:prstGeom prst="rect">
            <a:avLst/>
          </a:prstGeom>
        </p:spPr>
      </p:pic>
    </p:spTree>
    <p:extLst>
      <p:ext uri="{BB962C8B-B14F-4D97-AF65-F5344CB8AC3E}">
        <p14:creationId xmlns:p14="http://schemas.microsoft.com/office/powerpoint/2010/main" val="426865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38722" y="2694835"/>
            <a:ext cx="5567159" cy="2088751"/>
          </a:xfrm>
          <a:prstGeom prst="rect">
            <a:avLst/>
          </a:prstGeom>
        </p:spPr>
        <p:txBody>
          <a:bodyPr vert="horz" lIns="91440" tIns="45720" rIns="91440" bIns="45720" rtlCol="0" anchor="ctr">
            <a:noAutofit/>
          </a:bodyPr>
          <a:lstStyle>
            <a:lvl1pPr>
              <a:defRPr>
                <a:solidFill>
                  <a:schemeClr val="tx1"/>
                </a:solidFill>
              </a:defRPr>
            </a:lvl1pPr>
          </a:lstStyle>
          <a:p>
            <a:r>
              <a:rPr lang="en-US"/>
              <a:t>Click to edit Master title style</a:t>
            </a:r>
          </a:p>
        </p:txBody>
      </p:sp>
      <p:sp>
        <p:nvSpPr>
          <p:cNvPr id="9" name="Text Placeholder 8"/>
          <p:cNvSpPr>
            <a:spLocks noGrp="1"/>
          </p:cNvSpPr>
          <p:nvPr>
            <p:ph type="body" sz="quarter" idx="10"/>
          </p:nvPr>
        </p:nvSpPr>
        <p:spPr>
          <a:xfrm>
            <a:off x="438722" y="4830625"/>
            <a:ext cx="8336282" cy="1119717"/>
          </a:xfrm>
          <a:prstGeom prst="rect">
            <a:avLst/>
          </a:prstGeom>
        </p:spPr>
        <p:txBody>
          <a:bodyPr vert="horz"/>
          <a:lstStyle>
            <a:lvl1pPr marL="0" indent="0">
              <a:buNone/>
              <a:defRPr sz="1787">
                <a:solidFill>
                  <a:srgbClr val="969696"/>
                </a:solidFill>
                <a:latin typeface="Arial"/>
              </a:defRPr>
            </a:lvl1pPr>
            <a:lvl2pPr>
              <a:defRPr sz="1787">
                <a:solidFill>
                  <a:schemeClr val="accent6"/>
                </a:solidFill>
                <a:latin typeface="Arial"/>
              </a:defRPr>
            </a:lvl2pPr>
            <a:lvl3pPr>
              <a:defRPr sz="1787">
                <a:solidFill>
                  <a:schemeClr val="accent6"/>
                </a:solidFill>
                <a:latin typeface="Arial"/>
              </a:defRPr>
            </a:lvl3pPr>
            <a:lvl4pPr>
              <a:defRPr sz="1787">
                <a:solidFill>
                  <a:schemeClr val="accent6"/>
                </a:solidFill>
                <a:latin typeface="Arial"/>
              </a:defRPr>
            </a:lvl4pPr>
            <a:lvl5pPr>
              <a:defRPr sz="1787">
                <a:solidFill>
                  <a:schemeClr val="accent6"/>
                </a:solidFill>
                <a:latin typeface="Arial"/>
              </a:defRPr>
            </a:lvl5pPr>
          </a:lstStyle>
          <a:p>
            <a:pPr lvl="0"/>
            <a:r>
              <a:rPr lang="en-US"/>
              <a:t>Click to edit Master text styles</a:t>
            </a:r>
          </a:p>
        </p:txBody>
      </p:sp>
    </p:spTree>
    <p:extLst>
      <p:ext uri="{BB962C8B-B14F-4D97-AF65-F5344CB8AC3E}">
        <p14:creationId xmlns:p14="http://schemas.microsoft.com/office/powerpoint/2010/main" val="2378482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7853" y="1122363"/>
            <a:ext cx="7427119" cy="2387600"/>
          </a:xfrm>
        </p:spPr>
        <p:txBody>
          <a:bodyPr anchor="b"/>
          <a:lstStyle>
            <a:lvl1pPr algn="ctr">
              <a:defRPr sz="4873"/>
            </a:lvl1pPr>
          </a:lstStyle>
          <a:p>
            <a:r>
              <a:rPr lang="en-US"/>
              <a:t>Click to edit Master title style</a:t>
            </a:r>
          </a:p>
        </p:txBody>
      </p:sp>
      <p:sp>
        <p:nvSpPr>
          <p:cNvPr id="3" name="Subtitle 2"/>
          <p:cNvSpPr>
            <a:spLocks noGrp="1"/>
          </p:cNvSpPr>
          <p:nvPr>
            <p:ph type="subTitle" idx="1"/>
          </p:nvPr>
        </p:nvSpPr>
        <p:spPr>
          <a:xfrm>
            <a:off x="1237853" y="3602038"/>
            <a:ext cx="7427119" cy="454612"/>
          </a:xfrm>
        </p:spPr>
        <p:txBody>
          <a:bodyPr/>
          <a:lstStyle>
            <a:lvl1pPr marL="0" indent="0" algn="ctr">
              <a:buNone/>
              <a:defRPr sz="1949"/>
            </a:lvl1pPr>
            <a:lvl2pPr marL="371338" indent="0" algn="ctr">
              <a:buNone/>
              <a:defRPr sz="1624"/>
            </a:lvl2pPr>
            <a:lvl3pPr marL="742676" indent="0" algn="ctr">
              <a:buNone/>
              <a:defRPr sz="1462"/>
            </a:lvl3pPr>
            <a:lvl4pPr marL="1114014" indent="0" algn="ctr">
              <a:buNone/>
              <a:defRPr sz="1300"/>
            </a:lvl4pPr>
            <a:lvl5pPr marL="1485351" indent="0" algn="ctr">
              <a:buNone/>
              <a:defRPr sz="1300"/>
            </a:lvl5pPr>
            <a:lvl6pPr marL="1856689" indent="0" algn="ctr">
              <a:buNone/>
              <a:defRPr sz="1300"/>
            </a:lvl6pPr>
            <a:lvl7pPr marL="2228027" indent="0" algn="ctr">
              <a:buNone/>
              <a:defRPr sz="1300"/>
            </a:lvl7pPr>
            <a:lvl8pPr marL="2599365" indent="0" algn="ctr">
              <a:buNone/>
              <a:defRPr sz="1300"/>
            </a:lvl8pPr>
            <a:lvl9pPr marL="2970703" indent="0" algn="ctr">
              <a:buNone/>
              <a:defRPr sz="1300"/>
            </a:lvl9pPr>
          </a:lstStyle>
          <a:p>
            <a:r>
              <a:rPr lang="en-US"/>
              <a:t>Click to edit Master subtitle style</a:t>
            </a:r>
          </a:p>
        </p:txBody>
      </p:sp>
      <p:sp>
        <p:nvSpPr>
          <p:cNvPr id="4" name="Date Placeholder 3"/>
          <p:cNvSpPr>
            <a:spLocks noGrp="1"/>
          </p:cNvSpPr>
          <p:nvPr>
            <p:ph type="dt" sz="half" idx="10"/>
          </p:nvPr>
        </p:nvSpPr>
        <p:spPr>
          <a:xfrm>
            <a:off x="680819" y="6356351"/>
            <a:ext cx="2228136" cy="365125"/>
          </a:xfrm>
          <a:prstGeom prst="rect">
            <a:avLst/>
          </a:prstGeom>
        </p:spPr>
        <p:txBody>
          <a:bodyPr/>
          <a:lstStyle/>
          <a:p>
            <a:fld id="{917ABD6F-A7BA-4A47-961B-52D885978451}" type="datetimeFigureOut">
              <a:rPr lang="en-US" smtClean="0"/>
              <a:t>2/20/2019</a:t>
            </a:fld>
            <a:endParaRPr lang="en-US"/>
          </a:p>
        </p:txBody>
      </p:sp>
      <p:sp>
        <p:nvSpPr>
          <p:cNvPr id="5" name="Footer Placeholder 4"/>
          <p:cNvSpPr>
            <a:spLocks noGrp="1"/>
          </p:cNvSpPr>
          <p:nvPr>
            <p:ph type="ftr" sz="quarter" idx="11"/>
          </p:nvPr>
        </p:nvSpPr>
        <p:spPr>
          <a:xfrm>
            <a:off x="3280311" y="6356351"/>
            <a:ext cx="33422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3870" y="6356351"/>
            <a:ext cx="2228136" cy="365125"/>
          </a:xfrm>
          <a:prstGeom prst="rect">
            <a:avLst/>
          </a:prstGeom>
        </p:spPr>
        <p:txBody>
          <a:bodyPr/>
          <a:lstStyle/>
          <a:p>
            <a:fld id="{515EA9C0-CB17-4EBB-B9CA-9203784FAB45}" type="slidenum">
              <a:rPr lang="en-US" smtClean="0"/>
              <a:t>‹#›</a:t>
            </a:fld>
            <a:endParaRPr lang="en-US"/>
          </a:p>
        </p:txBody>
      </p:sp>
    </p:spTree>
    <p:extLst>
      <p:ext uri="{BB962C8B-B14F-4D97-AF65-F5344CB8AC3E}">
        <p14:creationId xmlns:p14="http://schemas.microsoft.com/office/powerpoint/2010/main" val="3627853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Layout slide">
    <p:spTree>
      <p:nvGrpSpPr>
        <p:cNvPr id="1" name=""/>
        <p:cNvGrpSpPr/>
        <p:nvPr/>
      </p:nvGrpSpPr>
      <p:grpSpPr>
        <a:xfrm>
          <a:off x="0" y="0"/>
          <a:ext cx="0" cy="0"/>
          <a:chOff x="0" y="0"/>
          <a:chExt cx="0" cy="0"/>
        </a:xfrm>
      </p:grpSpPr>
      <p:sp>
        <p:nvSpPr>
          <p:cNvPr id="2" name="Title 1"/>
          <p:cNvSpPr>
            <a:spLocks noGrp="1"/>
          </p:cNvSpPr>
          <p:nvPr>
            <p:ph type="title"/>
          </p:nvPr>
        </p:nvSpPr>
        <p:spPr>
          <a:xfrm>
            <a:off x="214006" y="144185"/>
            <a:ext cx="8912543" cy="866273"/>
          </a:xfrm>
          <a:prstGeom prst="rect">
            <a:avLst/>
          </a:prstGeom>
        </p:spPr>
        <p:txBody>
          <a:bodyPr vert="horz" anchor="b" anchorCtr="0"/>
          <a:lstStyle>
            <a:lvl1pPr>
              <a:defRPr sz="3032" baseline="0">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14006" y="953774"/>
            <a:ext cx="8912543" cy="484620"/>
          </a:xfrm>
          <a:prstGeom prst="rect">
            <a:avLst/>
          </a:prstGeom>
        </p:spPr>
        <p:txBody>
          <a:bodyPr vert="horz"/>
          <a:lstStyle>
            <a:lvl1pPr marL="0" indent="0">
              <a:buNone/>
              <a:defRPr sz="2166">
                <a:solidFill>
                  <a:srgbClr val="969696"/>
                </a:solidFill>
                <a:latin typeface="Arial"/>
              </a:defRPr>
            </a:lvl1pPr>
            <a:lvl2pPr>
              <a:defRPr sz="2599">
                <a:solidFill>
                  <a:schemeClr val="accent6"/>
                </a:solidFill>
              </a:defRPr>
            </a:lvl2pPr>
            <a:lvl3pPr>
              <a:defRPr sz="2599">
                <a:solidFill>
                  <a:schemeClr val="accent6"/>
                </a:solidFill>
              </a:defRPr>
            </a:lvl3pPr>
            <a:lvl4pPr>
              <a:defRPr sz="2599">
                <a:solidFill>
                  <a:schemeClr val="accent6"/>
                </a:solidFill>
              </a:defRPr>
            </a:lvl4pPr>
            <a:lvl5pPr>
              <a:defRPr sz="2599">
                <a:solidFill>
                  <a:schemeClr val="accent6"/>
                </a:solidFill>
              </a:defRPr>
            </a:lvl5pPr>
          </a:lstStyle>
          <a:p>
            <a:pPr lvl="0"/>
            <a:r>
              <a:rPr lang="en-US"/>
              <a:t>Click to edit Master text styles</a:t>
            </a:r>
          </a:p>
        </p:txBody>
      </p:sp>
      <p:sp>
        <p:nvSpPr>
          <p:cNvPr id="5" name="Slide Number Placeholder 1"/>
          <p:cNvSpPr>
            <a:spLocks noGrp="1"/>
          </p:cNvSpPr>
          <p:nvPr>
            <p:ph type="sldNum" sz="quarter" idx="4"/>
          </p:nvPr>
        </p:nvSpPr>
        <p:spPr>
          <a:xfrm>
            <a:off x="115355" y="6130692"/>
            <a:ext cx="720528" cy="366183"/>
          </a:xfrm>
          <a:prstGeom prst="rect">
            <a:avLst/>
          </a:prstGeom>
        </p:spPr>
        <p:txBody>
          <a:bodyPr vert="horz" lIns="91440" tIns="45720" rIns="91440" bIns="45720" rtlCol="0" anchor="ctr"/>
          <a:lstStyle>
            <a:lvl1pPr algn="l">
              <a:defRPr sz="1300">
                <a:solidFill>
                  <a:schemeClr val="tx2"/>
                </a:solidFill>
              </a:defRPr>
            </a:lvl1pPr>
          </a:lstStyle>
          <a:p>
            <a:fld id="{DDDA0D95-ECF6-1245-9CB3-30C76A33D7EB}" type="slidenum">
              <a:rPr lang="en-US" smtClean="0"/>
              <a:pPr/>
              <a:t>‹#›</a:t>
            </a:fld>
            <a:endParaRPr lang="en-US" dirty="0"/>
          </a:p>
        </p:txBody>
      </p:sp>
    </p:spTree>
    <p:extLst>
      <p:ext uri="{BB962C8B-B14F-4D97-AF65-F5344CB8AC3E}">
        <p14:creationId xmlns:p14="http://schemas.microsoft.com/office/powerpoint/2010/main" val="3409226754"/>
      </p:ext>
    </p:extLst>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tended text">
    <p:spTree>
      <p:nvGrpSpPr>
        <p:cNvPr id="1" name=""/>
        <p:cNvGrpSpPr/>
        <p:nvPr/>
      </p:nvGrpSpPr>
      <p:grpSpPr>
        <a:xfrm>
          <a:off x="0" y="0"/>
          <a:ext cx="0" cy="0"/>
          <a:chOff x="0" y="0"/>
          <a:chExt cx="0" cy="0"/>
        </a:xfrm>
      </p:grpSpPr>
      <p:sp>
        <p:nvSpPr>
          <p:cNvPr id="4" name="Title 1"/>
          <p:cNvSpPr>
            <a:spLocks noGrp="1"/>
          </p:cNvSpPr>
          <p:nvPr>
            <p:ph type="title"/>
          </p:nvPr>
        </p:nvSpPr>
        <p:spPr>
          <a:xfrm>
            <a:off x="214006" y="144185"/>
            <a:ext cx="8912543" cy="866273"/>
          </a:xfrm>
          <a:prstGeom prst="rect">
            <a:avLst/>
          </a:prstGeom>
        </p:spPr>
        <p:txBody>
          <a:bodyPr vert="horz" anchor="b" anchorCtr="0"/>
          <a:lstStyle>
            <a:lvl1pPr>
              <a:defRPr sz="3032" baseline="0">
                <a:solidFill>
                  <a:schemeClr val="tx1"/>
                </a:solidFill>
              </a:defRPr>
            </a:lvl1pPr>
          </a:lstStyle>
          <a:p>
            <a:r>
              <a:rPr lang="en-US"/>
              <a:t>Click to edit Master title style</a:t>
            </a:r>
            <a:endParaRPr lang="en-US" dirty="0"/>
          </a:p>
        </p:txBody>
      </p:sp>
      <p:sp>
        <p:nvSpPr>
          <p:cNvPr id="7" name="Text Placeholder 7"/>
          <p:cNvSpPr>
            <a:spLocks noGrp="1"/>
          </p:cNvSpPr>
          <p:nvPr>
            <p:ph type="body" sz="quarter" idx="10"/>
          </p:nvPr>
        </p:nvSpPr>
        <p:spPr>
          <a:xfrm>
            <a:off x="214006" y="953774"/>
            <a:ext cx="8912543" cy="484620"/>
          </a:xfrm>
          <a:prstGeom prst="rect">
            <a:avLst/>
          </a:prstGeom>
        </p:spPr>
        <p:txBody>
          <a:bodyPr vert="horz"/>
          <a:lstStyle>
            <a:lvl1pPr marL="0" indent="0">
              <a:buNone/>
              <a:defRPr sz="2166">
                <a:solidFill>
                  <a:srgbClr val="969696"/>
                </a:solidFill>
                <a:latin typeface="Arial"/>
              </a:defRPr>
            </a:lvl1pPr>
            <a:lvl2pPr>
              <a:defRPr sz="2599">
                <a:solidFill>
                  <a:schemeClr val="accent6"/>
                </a:solidFill>
              </a:defRPr>
            </a:lvl2pPr>
            <a:lvl3pPr>
              <a:defRPr sz="2599">
                <a:solidFill>
                  <a:schemeClr val="accent6"/>
                </a:solidFill>
              </a:defRPr>
            </a:lvl3pPr>
            <a:lvl4pPr>
              <a:defRPr sz="2599">
                <a:solidFill>
                  <a:schemeClr val="accent6"/>
                </a:solidFill>
              </a:defRPr>
            </a:lvl4pPr>
            <a:lvl5pPr>
              <a:defRPr sz="2599">
                <a:solidFill>
                  <a:schemeClr val="accent6"/>
                </a:solidFill>
              </a:defRPr>
            </a:lvl5pPr>
          </a:lstStyle>
          <a:p>
            <a:pPr lvl="0"/>
            <a:r>
              <a:rPr lang="en-US"/>
              <a:t>Click to edit Master text styles</a:t>
            </a:r>
          </a:p>
        </p:txBody>
      </p:sp>
      <p:sp>
        <p:nvSpPr>
          <p:cNvPr id="9" name="Text Placeholder 8"/>
          <p:cNvSpPr>
            <a:spLocks noGrp="1"/>
          </p:cNvSpPr>
          <p:nvPr>
            <p:ph type="body" sz="quarter" idx="11"/>
          </p:nvPr>
        </p:nvSpPr>
        <p:spPr>
          <a:xfrm>
            <a:off x="214006" y="2174023"/>
            <a:ext cx="8912543" cy="1384033"/>
          </a:xfrm>
          <a:prstGeom prst="rect">
            <a:avLst/>
          </a:prstGeom>
        </p:spPr>
        <p:txBody>
          <a:bodyPr vert="horz"/>
          <a:lstStyle>
            <a:lvl1pPr marL="0" indent="0">
              <a:spcBef>
                <a:spcPts val="0"/>
              </a:spcBef>
              <a:buNone/>
              <a:defRPr sz="1732">
                <a:solidFill>
                  <a:schemeClr val="tx1"/>
                </a:solidFill>
                <a:latin typeface="Arial"/>
              </a:defRPr>
            </a:lvl1pPr>
            <a:lvl2pPr>
              <a:spcBef>
                <a:spcPts val="0"/>
              </a:spcBef>
              <a:defRPr sz="1732">
                <a:solidFill>
                  <a:schemeClr val="tx1"/>
                </a:solidFill>
                <a:latin typeface="Arial"/>
              </a:defRPr>
            </a:lvl2pPr>
            <a:lvl3pPr>
              <a:spcBef>
                <a:spcPts val="0"/>
              </a:spcBef>
              <a:defRPr sz="1732">
                <a:solidFill>
                  <a:schemeClr val="tx1"/>
                </a:solidFill>
                <a:latin typeface="Arial"/>
              </a:defRPr>
            </a:lvl3pPr>
            <a:lvl4pPr>
              <a:spcBef>
                <a:spcPts val="0"/>
              </a:spcBef>
              <a:defRPr sz="1732">
                <a:solidFill>
                  <a:schemeClr val="tx1"/>
                </a:solidFill>
                <a:latin typeface="Arial"/>
              </a:defRPr>
            </a:lvl4pPr>
            <a:lvl5pPr>
              <a:spcBef>
                <a:spcPts val="0"/>
              </a:spcBef>
              <a:defRPr sz="1732">
                <a:solidFill>
                  <a:schemeClr val="tx1"/>
                </a:solidFill>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
          <p:cNvSpPr>
            <a:spLocks noGrp="1"/>
          </p:cNvSpPr>
          <p:nvPr>
            <p:ph type="sldNum" sz="quarter" idx="4"/>
          </p:nvPr>
        </p:nvSpPr>
        <p:spPr>
          <a:xfrm>
            <a:off x="115355" y="6130692"/>
            <a:ext cx="720528" cy="366183"/>
          </a:xfrm>
          <a:prstGeom prst="rect">
            <a:avLst/>
          </a:prstGeom>
        </p:spPr>
        <p:txBody>
          <a:bodyPr vert="horz" lIns="91440" tIns="45720" rIns="91440" bIns="45720" rtlCol="0" anchor="ctr"/>
          <a:lstStyle>
            <a:lvl1pPr algn="l">
              <a:defRPr sz="1300">
                <a:solidFill>
                  <a:schemeClr val="tx2"/>
                </a:solidFill>
              </a:defRPr>
            </a:lvl1pPr>
          </a:lstStyle>
          <a:p>
            <a:fld id="{DDDA0D95-ECF6-1245-9CB3-30C76A33D7EB}" type="slidenum">
              <a:rPr lang="en-US" smtClean="0"/>
              <a:pPr/>
              <a:t>‹#›</a:t>
            </a:fld>
            <a:endParaRPr lang="en-US" dirty="0"/>
          </a:p>
        </p:txBody>
      </p:sp>
    </p:spTree>
    <p:extLst>
      <p:ext uri="{BB962C8B-B14F-4D97-AF65-F5344CB8AC3E}">
        <p14:creationId xmlns:p14="http://schemas.microsoft.com/office/powerpoint/2010/main" val="4263010028"/>
      </p:ext>
    </p:extLst>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80819" y="6356351"/>
            <a:ext cx="2228136" cy="365125"/>
          </a:xfrm>
          <a:prstGeom prst="rect">
            <a:avLst/>
          </a:prstGeom>
        </p:spPr>
        <p:txBody>
          <a:bodyPr/>
          <a:lstStyle/>
          <a:p>
            <a:fld id="{917ABD6F-A7BA-4A47-961B-52D885978451}" type="datetimeFigureOut">
              <a:rPr lang="en-US" smtClean="0"/>
              <a:t>2/20/2019</a:t>
            </a:fld>
            <a:endParaRPr lang="en-US"/>
          </a:p>
        </p:txBody>
      </p:sp>
      <p:sp>
        <p:nvSpPr>
          <p:cNvPr id="4" name="Footer Placeholder 3"/>
          <p:cNvSpPr>
            <a:spLocks noGrp="1"/>
          </p:cNvSpPr>
          <p:nvPr>
            <p:ph type="ftr" sz="quarter" idx="11"/>
          </p:nvPr>
        </p:nvSpPr>
        <p:spPr>
          <a:xfrm>
            <a:off x="3280311" y="6356351"/>
            <a:ext cx="3342203"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993870" y="6356351"/>
            <a:ext cx="2228136" cy="365125"/>
          </a:xfrm>
          <a:prstGeom prst="rect">
            <a:avLst/>
          </a:prstGeom>
        </p:spPr>
        <p:txBody>
          <a:bodyPr/>
          <a:lstStyle/>
          <a:p>
            <a:fld id="{515EA9C0-CB17-4EBB-B9CA-9203784FAB45}" type="slidenum">
              <a:rPr lang="en-US" smtClean="0"/>
              <a:t>‹#›</a:t>
            </a:fld>
            <a:endParaRPr lang="en-US"/>
          </a:p>
        </p:txBody>
      </p:sp>
    </p:spTree>
    <p:extLst>
      <p:ext uri="{BB962C8B-B14F-4D97-AF65-F5344CB8AC3E}">
        <p14:creationId xmlns:p14="http://schemas.microsoft.com/office/powerpoint/2010/main" val="3300034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4" name="Rectangle 3"/>
          <p:cNvSpPr/>
          <p:nvPr/>
        </p:nvSpPr>
        <p:spPr>
          <a:xfrm>
            <a:off x="-1" y="1744549"/>
            <a:ext cx="9902826" cy="2298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49">
              <a:latin typeface="Arial" panose="020B0604020202020204" pitchFamily="34" charset="0"/>
              <a:cs typeface="Arial" panose="020B0604020202020204" pitchFamily="34" charset="0"/>
            </a:endParaRPr>
          </a:p>
        </p:txBody>
      </p:sp>
      <p:sp>
        <p:nvSpPr>
          <p:cNvPr id="5" name="Rectangle 4"/>
          <p:cNvSpPr/>
          <p:nvPr/>
        </p:nvSpPr>
        <p:spPr>
          <a:xfrm>
            <a:off x="-1" y="1996972"/>
            <a:ext cx="9902826" cy="22984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49">
              <a:latin typeface="Arial" panose="020B0604020202020204" pitchFamily="34" charset="0"/>
              <a:cs typeface="Arial" panose="020B0604020202020204" pitchFamily="34" charset="0"/>
            </a:endParaRPr>
          </a:p>
        </p:txBody>
      </p:sp>
      <p:pic>
        <p:nvPicPr>
          <p:cNvPr id="6" name="Picture 5" descr="Yahoo Bing Network color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13" y="526159"/>
            <a:ext cx="1972358" cy="765321"/>
          </a:xfrm>
          <a:prstGeom prst="rect">
            <a:avLst/>
          </a:prstGeom>
        </p:spPr>
      </p:pic>
    </p:spTree>
    <p:extLst>
      <p:ext uri="{BB962C8B-B14F-4D97-AF65-F5344CB8AC3E}">
        <p14:creationId xmlns:p14="http://schemas.microsoft.com/office/powerpoint/2010/main" val="2436124712"/>
      </p:ext>
    </p:extLst>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21754" y="304803"/>
            <a:ext cx="905802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21754" y="1295403"/>
            <a:ext cx="9058028" cy="132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2"/>
          </p:nvPr>
        </p:nvSpPr>
        <p:spPr>
          <a:xfrm>
            <a:off x="3280311" y="6356351"/>
            <a:ext cx="3342203" cy="365125"/>
          </a:xfrm>
          <a:prstGeom prst="rect">
            <a:avLst/>
          </a:prstGeom>
        </p:spPr>
        <p:txBody>
          <a:bodyPr/>
          <a:lstStyle>
            <a:lvl1pPr>
              <a:defRPr sz="670"/>
            </a:lvl1pPr>
          </a:lstStyle>
          <a:p>
            <a:r>
              <a:rPr lang="en-US" dirty="0">
                <a:solidFill>
                  <a:prstClr val="black">
                    <a:alpha val="80000"/>
                  </a:prstClr>
                </a:solidFill>
              </a:rPr>
              <a:t>Microsoft Confidential</a:t>
            </a:r>
          </a:p>
        </p:txBody>
      </p:sp>
      <p:sp>
        <p:nvSpPr>
          <p:cNvPr id="8" name="Slide Number Placeholder 4"/>
          <p:cNvSpPr>
            <a:spLocks noGrp="1"/>
          </p:cNvSpPr>
          <p:nvPr>
            <p:ph type="sldNum" sz="quarter" idx="4"/>
          </p:nvPr>
        </p:nvSpPr>
        <p:spPr>
          <a:xfrm>
            <a:off x="165047" y="6356353"/>
            <a:ext cx="2661384" cy="365125"/>
          </a:xfrm>
          <a:prstGeom prst="rect">
            <a:avLst/>
          </a:prstGeom>
        </p:spPr>
        <p:txBody>
          <a:bodyPr vert="horz" lIns="91440" tIns="45720" rIns="91440" bIns="45720" rtlCol="0" anchor="ctr"/>
          <a:lstStyle>
            <a:lvl1pPr algn="l">
              <a:defRPr sz="731">
                <a:solidFill>
                  <a:schemeClr val="tx1">
                    <a:tint val="75000"/>
                  </a:schemeClr>
                </a:solidFill>
              </a:defRPr>
            </a:lvl1pPr>
          </a:lstStyle>
          <a:p>
            <a:r>
              <a:rPr lang="en-US" dirty="0">
                <a:solidFill>
                  <a:prstClr val="black">
                    <a:tint val="75000"/>
                  </a:prstClr>
                </a:solidFill>
              </a:rPr>
              <a:t>p </a:t>
            </a:r>
            <a:fld id="{4D05B46B-965E-4C6F-B47B-A2BA671BC8AD}" type="slidenum">
              <a:rPr lang="en-US" smtClean="0">
                <a:solidFill>
                  <a:prstClr val="black">
                    <a:tint val="75000"/>
                  </a:prstClr>
                </a:solidFill>
              </a:rPr>
              <a:pPr/>
              <a:t>‹#›</a:t>
            </a:fld>
            <a:endParaRPr lang="en-US" dirty="0">
              <a:solidFill>
                <a:prstClr val="black">
                  <a:tint val="75000"/>
                </a:prstClr>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8335627" y="6356350"/>
            <a:ext cx="1144156" cy="301752"/>
          </a:xfrm>
          <a:prstGeom prst="rect">
            <a:avLst/>
          </a:prstGeom>
        </p:spPr>
      </p:pic>
    </p:spTree>
    <p:extLst>
      <p:ext uri="{BB962C8B-B14F-4D97-AF65-F5344CB8AC3E}">
        <p14:creationId xmlns:p14="http://schemas.microsoft.com/office/powerpoint/2010/main" val="36095140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9_Custom Layout">
    <p:bg>
      <p:bgPr>
        <a:blipFill dpi="0" rotWithShape="1">
          <a:blip r:embed="rId2" cstate="print">
            <a:lum/>
          </a:blip>
          <a:srcRect/>
          <a:stretch>
            <a:fillRect l="-11000" r="-11000"/>
          </a:stretch>
        </a:blipFill>
        <a:effectLst/>
      </p:bgPr>
    </p:bg>
    <p:spTree>
      <p:nvGrpSpPr>
        <p:cNvPr id="1" name=""/>
        <p:cNvGrpSpPr/>
        <p:nvPr/>
      </p:nvGrpSpPr>
      <p:grpSpPr>
        <a:xfrm>
          <a:off x="0" y="0"/>
          <a:ext cx="0" cy="0"/>
          <a:chOff x="0" y="0"/>
          <a:chExt cx="0" cy="0"/>
        </a:xfrm>
      </p:grpSpPr>
      <p:sp>
        <p:nvSpPr>
          <p:cNvPr id="3" name="Rectangle 2"/>
          <p:cNvSpPr/>
          <p:nvPr/>
        </p:nvSpPr>
        <p:spPr>
          <a:xfrm>
            <a:off x="0" y="922353"/>
            <a:ext cx="9902825" cy="5935649"/>
          </a:xfrm>
          <a:prstGeom prst="rect">
            <a:avLst/>
          </a:prstGeom>
          <a:gradFill flip="none" rotWithShape="1">
            <a:gsLst>
              <a:gs pos="88000">
                <a:schemeClr val="bg1"/>
              </a:gs>
              <a:gs pos="100000">
                <a:schemeClr val="bg1">
                  <a:alpha val="79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dirty="0"/>
          </a:p>
        </p:txBody>
      </p:sp>
      <p:sp>
        <p:nvSpPr>
          <p:cNvPr id="4" name="headline"/>
          <p:cNvSpPr>
            <a:spLocks noGrp="1"/>
          </p:cNvSpPr>
          <p:nvPr>
            <p:ph type="title" hasCustomPrompt="1"/>
          </p:nvPr>
        </p:nvSpPr>
        <p:spPr>
          <a:xfrm>
            <a:off x="2" y="0"/>
            <a:ext cx="9902824" cy="914400"/>
          </a:xfrm>
          <a:prstGeom prst="rect">
            <a:avLst/>
          </a:prstGeom>
        </p:spPr>
        <p:txBody>
          <a:bodyPr wrap="none" lIns="0" tIns="0" rIns="0" bIns="0" anchor="ctr" anchorCtr="0">
            <a:normAutofit/>
          </a:bodyPr>
          <a:lstStyle>
            <a:lvl1pPr algn="ctr">
              <a:defRPr sz="2437">
                <a:solidFill>
                  <a:srgbClr val="FFFFFF"/>
                </a:solidFill>
                <a:effectLst>
                  <a:outerShdw blurRad="50800" dist="38100" dir="2700000" algn="tl" rotWithShape="0">
                    <a:prstClr val="black">
                      <a:alpha val="40000"/>
                    </a:prstClr>
                  </a:outerShdw>
                </a:effectLst>
                <a:latin typeface="Arial Black" pitchFamily="34" charset="0"/>
              </a:defRPr>
            </a:lvl1pPr>
          </a:lstStyle>
          <a:p>
            <a:r>
              <a:rPr lang="en-US" dirty="0"/>
              <a:t>CLICK TO EDIT TITLE</a:t>
            </a:r>
          </a:p>
        </p:txBody>
      </p:sp>
      <p:sp>
        <p:nvSpPr>
          <p:cNvPr id="5" name="Text Placeholder 9"/>
          <p:cNvSpPr>
            <a:spLocks noGrp="1"/>
          </p:cNvSpPr>
          <p:nvPr>
            <p:ph type="body" sz="quarter" idx="10" hasCustomPrompt="1"/>
          </p:nvPr>
        </p:nvSpPr>
        <p:spPr>
          <a:xfrm>
            <a:off x="546870" y="1335923"/>
            <a:ext cx="6931978" cy="450348"/>
          </a:xfrm>
          <a:prstGeom prst="rect">
            <a:avLst/>
          </a:prstGeom>
        </p:spPr>
        <p:txBody>
          <a:bodyPr lIns="0" tIns="0" rIns="0" bIns="0">
            <a:noAutofit/>
          </a:bodyPr>
          <a:lstStyle>
            <a:lvl1pPr>
              <a:buFontTx/>
              <a:buNone/>
              <a:defRPr sz="1137">
                <a:solidFill>
                  <a:schemeClr val="tx1"/>
                </a:solidFill>
                <a:latin typeface="Arial Black" pitchFamily="34" charset="0"/>
              </a:defRPr>
            </a:lvl1pPr>
            <a:lvl2pPr>
              <a:defRPr sz="1137">
                <a:solidFill>
                  <a:schemeClr val="tx2"/>
                </a:solidFill>
                <a:latin typeface="+mj-lt"/>
              </a:defRPr>
            </a:lvl2pPr>
            <a:lvl3pPr>
              <a:defRPr sz="1137">
                <a:solidFill>
                  <a:schemeClr val="tx2"/>
                </a:solidFill>
                <a:latin typeface="+mj-lt"/>
              </a:defRPr>
            </a:lvl3pPr>
            <a:lvl4pPr>
              <a:defRPr sz="1137">
                <a:solidFill>
                  <a:schemeClr val="tx2"/>
                </a:solidFill>
                <a:latin typeface="+mj-lt"/>
              </a:defRPr>
            </a:lvl4pPr>
            <a:lvl5pPr>
              <a:defRPr sz="1137">
                <a:solidFill>
                  <a:schemeClr val="tx2"/>
                </a:solidFill>
                <a:latin typeface="+mj-lt"/>
              </a:defRPr>
            </a:lvl5pPr>
          </a:lstStyle>
          <a:p>
            <a:pPr lvl="0"/>
            <a:r>
              <a:rPr lang="en-US"/>
              <a:t>CLICK TO EDIT SUBTEXT</a:t>
            </a:r>
            <a:endParaRPr lang="en-US" dirty="0"/>
          </a:p>
        </p:txBody>
      </p:sp>
      <p:sp>
        <p:nvSpPr>
          <p:cNvPr id="8" name="blend"/>
          <p:cNvSpPr/>
          <p:nvPr/>
        </p:nvSpPr>
        <p:spPr>
          <a:xfrm>
            <a:off x="0" y="924607"/>
            <a:ext cx="9902825" cy="53405"/>
          </a:xfrm>
          <a:prstGeom prst="rect">
            <a:avLst/>
          </a:prstGeom>
          <a:gradFill flip="none" rotWithShape="1">
            <a:gsLst>
              <a:gs pos="68000">
                <a:schemeClr val="bg1">
                  <a:alpha val="0"/>
                </a:schemeClr>
              </a:gs>
              <a:gs pos="13000">
                <a:schemeClr val="accent2"/>
              </a:gs>
              <a:gs pos="33000">
                <a:srgbClr val="00518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742657" rtl="0" eaLnBrk="1" latinLnBrk="0" hangingPunct="1"/>
            <a:endParaRPr lang="en-US" sz="1462" kern="1200" dirty="0">
              <a:solidFill>
                <a:srgbClr val="FFFFFF"/>
              </a:solidFill>
              <a:latin typeface="+mn-lt"/>
              <a:ea typeface="+mn-ea"/>
              <a:cs typeface="+mn-cs"/>
            </a:endParaRPr>
          </a:p>
        </p:txBody>
      </p:sp>
      <p:sp>
        <p:nvSpPr>
          <p:cNvPr id="6" name="watermark"/>
          <p:cNvSpPr txBox="1">
            <a:spLocks/>
          </p:cNvSpPr>
          <p:nvPr/>
        </p:nvSpPr>
        <p:spPr>
          <a:xfrm rot="16200000">
            <a:off x="-506465" y="6021441"/>
            <a:ext cx="1343025" cy="330094"/>
          </a:xfrm>
          <a:prstGeom prst="rect">
            <a:avLst/>
          </a:prstGeom>
        </p:spPr>
        <p:txBody>
          <a:bodyPr vert="horz" lIns="37136" tIns="37136" rIns="0" bIns="0" rtlCol="0" anchor="t"/>
          <a:lstStyle>
            <a:lvl1pPr algn="l">
              <a:defRPr sz="4400">
                <a:solidFill>
                  <a:schemeClr val="accent6">
                    <a:lumMod val="75000"/>
                  </a:schemeClr>
                </a:solidFill>
                <a:latin typeface="+mj-lt"/>
              </a:defRPr>
            </a:lvl1pPr>
          </a:lstStyle>
          <a:p>
            <a:pPr marL="0" marR="0" lvl="0" indent="0" algn="l" defTabSz="742657" rtl="0" eaLnBrk="1" fontAlgn="auto" latinLnBrk="0" hangingPunct="1">
              <a:lnSpc>
                <a:spcPct val="100000"/>
              </a:lnSpc>
              <a:spcBef>
                <a:spcPts val="0"/>
              </a:spcBef>
              <a:spcAft>
                <a:spcPts val="0"/>
              </a:spcAft>
              <a:buClrTx/>
              <a:buSzTx/>
              <a:buFontTx/>
              <a:buNone/>
              <a:tabLst/>
              <a:defRPr/>
            </a:pPr>
            <a:r>
              <a:rPr kumimoji="0" lang="en-US" sz="487" b="0" i="0" u="none" strike="noStrike" kern="1200" cap="none" spc="0" normalizeH="0" baseline="0" noProof="0" dirty="0">
                <a:ln>
                  <a:noFill/>
                </a:ln>
                <a:solidFill>
                  <a:schemeClr val="bg1">
                    <a:lumMod val="50000"/>
                  </a:schemeClr>
                </a:solidFill>
                <a:effectLst/>
                <a:uLnTx/>
                <a:uFillTx/>
                <a:latin typeface="Arial" pitchFamily="34" charset="0"/>
                <a:ea typeface="+mn-ea"/>
                <a:cs typeface="Arial" pitchFamily="34" charset="0"/>
              </a:rPr>
              <a:t>28 OCT 2011 TEMPLATE</a:t>
            </a:r>
          </a:p>
        </p:txBody>
      </p:sp>
    </p:spTree>
    <p:extLst>
      <p:ext uri="{BB962C8B-B14F-4D97-AF65-F5344CB8AC3E}">
        <p14:creationId xmlns:p14="http://schemas.microsoft.com/office/powerpoint/2010/main" val="86844572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8" grpId="0" animBg="1"/>
      <p:bldP spid="8"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6.xml"/><Relationship Id="rId7" Type="http://schemas.openxmlformats.org/officeDocument/2006/relationships/image" Target="../media/image19.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2.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8688" y="289518"/>
            <a:ext cx="9467335" cy="85348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18692" y="1189178"/>
            <a:ext cx="9465451" cy="1329979"/>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5400000">
            <a:off x="6835824" y="3073328"/>
            <a:ext cx="6858623" cy="711974"/>
          </a:xfrm>
          <a:prstGeom prst="rect">
            <a:avLst/>
          </a:prstGeom>
        </p:spPr>
      </p:pic>
      <p:pic>
        <p:nvPicPr>
          <p:cNvPr id="5" name="Picture 4"/>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8519288" y="6306033"/>
            <a:ext cx="1013795" cy="267664"/>
          </a:xfrm>
          <a:prstGeom prst="rect">
            <a:avLst/>
          </a:prstGeom>
        </p:spPr>
      </p:pic>
      <p:graphicFrame>
        <p:nvGraphicFramePr>
          <p:cNvPr id="6" name="Object 113"/>
          <p:cNvGraphicFramePr>
            <a:graphicFrameLocks noChangeAspect="1"/>
          </p:cNvGraphicFramePr>
          <p:nvPr>
            <p:extLst/>
          </p:nvPr>
        </p:nvGraphicFramePr>
        <p:xfrm>
          <a:off x="9420578" y="2"/>
          <a:ext cx="482247" cy="547688"/>
        </p:xfrm>
        <a:graphic>
          <a:graphicData uri="http://schemas.openxmlformats.org/presentationml/2006/ole">
            <mc:AlternateContent xmlns:mc="http://schemas.openxmlformats.org/markup-compatibility/2006">
              <mc:Choice xmlns:v="urn:schemas-microsoft-com:vml" Requires="v">
                <p:oleObj spid="_x0000_s1136792" r:id="rId28" imgW="971686" imgH="895238" progId="PBrush">
                  <p:embed/>
                </p:oleObj>
              </mc:Choice>
              <mc:Fallback>
                <p:oleObj r:id="rId28" imgW="971686" imgH="895238" progId="PBrush">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20578" y="2"/>
                        <a:ext cx="482247"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980261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66" r:id="rId14"/>
    <p:sldLayoutId id="2147483768" r:id="rId15"/>
    <p:sldLayoutId id="2147483769" r:id="rId16"/>
    <p:sldLayoutId id="2147483772" r:id="rId17"/>
    <p:sldLayoutId id="2147483770" r:id="rId18"/>
    <p:sldLayoutId id="2147483771" r:id="rId19"/>
    <p:sldLayoutId id="2147483773" r:id="rId20"/>
    <p:sldLayoutId id="2147483775" r:id="rId21"/>
    <p:sldLayoutId id="2147483774" r:id="rId22"/>
    <p:sldLayoutId id="2147483776" r:id="rId23"/>
  </p:sldLayoutIdLst>
  <p:transition>
    <p:fade/>
  </p:transition>
  <p:txStyles>
    <p:titleStyle>
      <a:lvl1pPr algn="l" defTabSz="591371" rtl="0" eaLnBrk="1" latinLnBrk="0" hangingPunct="1">
        <a:lnSpc>
          <a:spcPct val="90000"/>
        </a:lnSpc>
        <a:spcBef>
          <a:spcPct val="0"/>
        </a:spcBef>
        <a:buNone/>
        <a:defRPr lang="en-US" sz="2329" b="0" kern="1200" cap="none" spc="-6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7403" marR="0" indent="-217403" algn="l" defTabSz="591371" rtl="0" eaLnBrk="1" fontAlgn="auto" latinLnBrk="0" hangingPunct="1">
        <a:lnSpc>
          <a:spcPct val="90000"/>
        </a:lnSpc>
        <a:spcBef>
          <a:spcPct val="20000"/>
        </a:spcBef>
        <a:spcAft>
          <a:spcPts val="0"/>
        </a:spcAft>
        <a:buClrTx/>
        <a:buSzPct val="90000"/>
        <a:buFont typeface="Arial" pitchFamily="34" charset="0"/>
        <a:buChar char="•"/>
        <a:tabLst/>
        <a:defRPr sz="2069" kern="1200" spc="0" baseline="0">
          <a:gradFill>
            <a:gsLst>
              <a:gs pos="1250">
                <a:schemeClr val="tx1"/>
              </a:gs>
              <a:gs pos="100000">
                <a:schemeClr val="tx1"/>
              </a:gs>
            </a:gsLst>
            <a:lin ang="5400000" scaled="0"/>
          </a:gradFill>
          <a:latin typeface="+mj-lt"/>
          <a:ea typeface="+mn-ea"/>
          <a:cs typeface="+mn-cs"/>
        </a:defRPr>
      </a:lvl1pPr>
      <a:lvl2pPr marL="370391" marR="0" indent="-152988" algn="l" defTabSz="591371" rtl="0" eaLnBrk="1" fontAlgn="auto" latinLnBrk="0" hangingPunct="1">
        <a:lnSpc>
          <a:spcPct val="90000"/>
        </a:lnSpc>
        <a:spcBef>
          <a:spcPct val="20000"/>
        </a:spcBef>
        <a:spcAft>
          <a:spcPts val="0"/>
        </a:spcAft>
        <a:buClrTx/>
        <a:buSzPct val="90000"/>
        <a:buFont typeface="Arial" pitchFamily="34" charset="0"/>
        <a:buChar char="•"/>
        <a:tabLst/>
        <a:defRPr sz="1522" kern="1200" spc="0" baseline="0">
          <a:gradFill>
            <a:gsLst>
              <a:gs pos="1250">
                <a:schemeClr val="tx1"/>
              </a:gs>
              <a:gs pos="100000">
                <a:schemeClr val="tx1"/>
              </a:gs>
            </a:gsLst>
            <a:lin ang="5400000" scaled="0"/>
          </a:gradFill>
          <a:latin typeface="+mn-lt"/>
          <a:ea typeface="+mn-ea"/>
          <a:cs typeface="+mn-cs"/>
        </a:defRPr>
      </a:lvl2pPr>
      <a:lvl3pPr marL="507273" marR="0" indent="-144935" algn="l" defTabSz="591371" rtl="0" eaLnBrk="1" fontAlgn="auto" latinLnBrk="0" hangingPunct="1">
        <a:lnSpc>
          <a:spcPct val="90000"/>
        </a:lnSpc>
        <a:spcBef>
          <a:spcPct val="20000"/>
        </a:spcBef>
        <a:spcAft>
          <a:spcPts val="0"/>
        </a:spcAft>
        <a:buClrTx/>
        <a:buSzPct val="90000"/>
        <a:buFont typeface="Arial" pitchFamily="34" charset="0"/>
        <a:buChar char="•"/>
        <a:tabLst/>
        <a:defRPr sz="1269" kern="1200" spc="0" baseline="0">
          <a:gradFill>
            <a:gsLst>
              <a:gs pos="1250">
                <a:schemeClr val="tx1"/>
              </a:gs>
              <a:gs pos="100000">
                <a:schemeClr val="tx1"/>
              </a:gs>
            </a:gsLst>
            <a:lin ang="5400000" scaled="0"/>
          </a:gradFill>
          <a:latin typeface="+mn-lt"/>
          <a:ea typeface="+mn-ea"/>
          <a:cs typeface="+mn-cs"/>
        </a:defRPr>
      </a:lvl3pPr>
      <a:lvl4pPr marL="652210" marR="0" indent="-144935" algn="l" defTabSz="591371" rtl="0" eaLnBrk="1" fontAlgn="auto" latinLnBrk="0" hangingPunct="1">
        <a:lnSpc>
          <a:spcPct val="90000"/>
        </a:lnSpc>
        <a:spcBef>
          <a:spcPct val="20000"/>
        </a:spcBef>
        <a:spcAft>
          <a:spcPts val="0"/>
        </a:spcAft>
        <a:buClrTx/>
        <a:buSzPct val="90000"/>
        <a:buFont typeface="Arial" pitchFamily="34" charset="0"/>
        <a:buChar char="•"/>
        <a:tabLst/>
        <a:defRPr sz="1141" kern="1200" spc="0" baseline="0">
          <a:gradFill>
            <a:gsLst>
              <a:gs pos="1250">
                <a:schemeClr val="tx1"/>
              </a:gs>
              <a:gs pos="100000">
                <a:schemeClr val="tx1"/>
              </a:gs>
            </a:gsLst>
            <a:lin ang="5400000" scaled="0"/>
          </a:gradFill>
          <a:latin typeface="+mn-lt"/>
          <a:ea typeface="+mn-ea"/>
          <a:cs typeface="+mn-cs"/>
        </a:defRPr>
      </a:lvl4pPr>
      <a:lvl5pPr marL="797144" marR="0" indent="-144935" algn="l" defTabSz="591371" rtl="0" eaLnBrk="1" fontAlgn="auto" latinLnBrk="0" hangingPunct="1">
        <a:lnSpc>
          <a:spcPct val="90000"/>
        </a:lnSpc>
        <a:spcBef>
          <a:spcPct val="20000"/>
        </a:spcBef>
        <a:spcAft>
          <a:spcPts val="0"/>
        </a:spcAft>
        <a:buClrTx/>
        <a:buSzPct val="90000"/>
        <a:buFont typeface="Arial" pitchFamily="34" charset="0"/>
        <a:buChar char="•"/>
        <a:tabLst/>
        <a:defRPr sz="1141" kern="1200" spc="0" baseline="0">
          <a:gradFill>
            <a:gsLst>
              <a:gs pos="1250">
                <a:schemeClr val="tx1"/>
              </a:gs>
              <a:gs pos="100000">
                <a:schemeClr val="tx1"/>
              </a:gs>
            </a:gsLst>
            <a:lin ang="5400000" scaled="0"/>
          </a:gradFill>
          <a:latin typeface="+mn-lt"/>
          <a:ea typeface="+mn-ea"/>
          <a:cs typeface="+mn-cs"/>
        </a:defRPr>
      </a:lvl5pPr>
      <a:lvl6pPr marL="1626270" indent="-147843" algn="l" defTabSz="591371" rtl="0" eaLnBrk="1" latinLnBrk="0" hangingPunct="1">
        <a:spcBef>
          <a:spcPct val="20000"/>
        </a:spcBef>
        <a:buFont typeface="Arial" pitchFamily="34" charset="0"/>
        <a:buChar char="•"/>
        <a:defRPr sz="1269" kern="1200">
          <a:solidFill>
            <a:schemeClr val="tx1"/>
          </a:solidFill>
          <a:latin typeface="+mn-lt"/>
          <a:ea typeface="+mn-ea"/>
          <a:cs typeface="+mn-cs"/>
        </a:defRPr>
      </a:lvl6pPr>
      <a:lvl7pPr marL="1921955" indent="-147843" algn="l" defTabSz="591371" rtl="0" eaLnBrk="1" latinLnBrk="0" hangingPunct="1">
        <a:spcBef>
          <a:spcPct val="20000"/>
        </a:spcBef>
        <a:buFont typeface="Arial" pitchFamily="34" charset="0"/>
        <a:buChar char="•"/>
        <a:defRPr sz="1269" kern="1200">
          <a:solidFill>
            <a:schemeClr val="tx1"/>
          </a:solidFill>
          <a:latin typeface="+mn-lt"/>
          <a:ea typeface="+mn-ea"/>
          <a:cs typeface="+mn-cs"/>
        </a:defRPr>
      </a:lvl7pPr>
      <a:lvl8pPr marL="2217641" indent="-147843" algn="l" defTabSz="591371" rtl="0" eaLnBrk="1" latinLnBrk="0" hangingPunct="1">
        <a:spcBef>
          <a:spcPct val="20000"/>
        </a:spcBef>
        <a:buFont typeface="Arial" pitchFamily="34" charset="0"/>
        <a:buChar char="•"/>
        <a:defRPr sz="1269" kern="1200">
          <a:solidFill>
            <a:schemeClr val="tx1"/>
          </a:solidFill>
          <a:latin typeface="+mn-lt"/>
          <a:ea typeface="+mn-ea"/>
          <a:cs typeface="+mn-cs"/>
        </a:defRPr>
      </a:lvl8pPr>
      <a:lvl9pPr marL="2513325" indent="-147843" algn="l" defTabSz="591371" rtl="0" eaLnBrk="1" latinLnBrk="0" hangingPunct="1">
        <a:spcBef>
          <a:spcPct val="20000"/>
        </a:spcBef>
        <a:buFont typeface="Arial" pitchFamily="34" charset="0"/>
        <a:buChar char="•"/>
        <a:defRPr sz="1269" kern="1200">
          <a:solidFill>
            <a:schemeClr val="tx1"/>
          </a:solidFill>
          <a:latin typeface="+mn-lt"/>
          <a:ea typeface="+mn-ea"/>
          <a:cs typeface="+mn-cs"/>
        </a:defRPr>
      </a:lvl9pPr>
    </p:bodyStyle>
    <p:otherStyle>
      <a:defPPr>
        <a:defRPr lang="en-US"/>
      </a:defPPr>
      <a:lvl1pPr marL="0" algn="l" defTabSz="591371" rtl="0" eaLnBrk="1" latinLnBrk="0" hangingPunct="1">
        <a:defRPr sz="1141" kern="1200">
          <a:solidFill>
            <a:schemeClr val="tx1"/>
          </a:solidFill>
          <a:latin typeface="+mn-lt"/>
          <a:ea typeface="+mn-ea"/>
          <a:cs typeface="+mn-cs"/>
        </a:defRPr>
      </a:lvl1pPr>
      <a:lvl2pPr marL="295685" algn="l" defTabSz="591371" rtl="0" eaLnBrk="1" latinLnBrk="0" hangingPunct="1">
        <a:defRPr sz="1141" kern="1200">
          <a:solidFill>
            <a:schemeClr val="tx1"/>
          </a:solidFill>
          <a:latin typeface="+mn-lt"/>
          <a:ea typeface="+mn-ea"/>
          <a:cs typeface="+mn-cs"/>
        </a:defRPr>
      </a:lvl2pPr>
      <a:lvl3pPr marL="591371" algn="l" defTabSz="591371" rtl="0" eaLnBrk="1" latinLnBrk="0" hangingPunct="1">
        <a:defRPr sz="1141" kern="1200">
          <a:solidFill>
            <a:schemeClr val="tx1"/>
          </a:solidFill>
          <a:latin typeface="+mn-lt"/>
          <a:ea typeface="+mn-ea"/>
          <a:cs typeface="+mn-cs"/>
        </a:defRPr>
      </a:lvl3pPr>
      <a:lvl4pPr marL="887056" algn="l" defTabSz="591371" rtl="0" eaLnBrk="1" latinLnBrk="0" hangingPunct="1">
        <a:defRPr sz="1141" kern="1200">
          <a:solidFill>
            <a:schemeClr val="tx1"/>
          </a:solidFill>
          <a:latin typeface="+mn-lt"/>
          <a:ea typeface="+mn-ea"/>
          <a:cs typeface="+mn-cs"/>
        </a:defRPr>
      </a:lvl4pPr>
      <a:lvl5pPr marL="1182742" algn="l" defTabSz="591371" rtl="0" eaLnBrk="1" latinLnBrk="0" hangingPunct="1">
        <a:defRPr sz="1141" kern="1200">
          <a:solidFill>
            <a:schemeClr val="tx1"/>
          </a:solidFill>
          <a:latin typeface="+mn-lt"/>
          <a:ea typeface="+mn-ea"/>
          <a:cs typeface="+mn-cs"/>
        </a:defRPr>
      </a:lvl5pPr>
      <a:lvl6pPr marL="1478427" algn="l" defTabSz="591371" rtl="0" eaLnBrk="1" latinLnBrk="0" hangingPunct="1">
        <a:defRPr sz="1141" kern="1200">
          <a:solidFill>
            <a:schemeClr val="tx1"/>
          </a:solidFill>
          <a:latin typeface="+mn-lt"/>
          <a:ea typeface="+mn-ea"/>
          <a:cs typeface="+mn-cs"/>
        </a:defRPr>
      </a:lvl6pPr>
      <a:lvl7pPr marL="1774111" algn="l" defTabSz="591371" rtl="0" eaLnBrk="1" latinLnBrk="0" hangingPunct="1">
        <a:defRPr sz="1141" kern="1200">
          <a:solidFill>
            <a:schemeClr val="tx1"/>
          </a:solidFill>
          <a:latin typeface="+mn-lt"/>
          <a:ea typeface="+mn-ea"/>
          <a:cs typeface="+mn-cs"/>
        </a:defRPr>
      </a:lvl7pPr>
      <a:lvl8pPr marL="2069797" algn="l" defTabSz="591371" rtl="0" eaLnBrk="1" latinLnBrk="0" hangingPunct="1">
        <a:defRPr sz="1141" kern="1200">
          <a:solidFill>
            <a:schemeClr val="tx1"/>
          </a:solidFill>
          <a:latin typeface="+mn-lt"/>
          <a:ea typeface="+mn-ea"/>
          <a:cs typeface="+mn-cs"/>
        </a:defRPr>
      </a:lvl8pPr>
      <a:lvl9pPr marL="2365484" algn="l" defTabSz="591371" rtl="0" eaLnBrk="1" latinLnBrk="0" hangingPunct="1">
        <a:defRPr sz="114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11">
          <p15:clr>
            <a:srgbClr val="5ACBF0"/>
          </p15:clr>
        </p15:guide>
        <p15:guide id="3" pos="922">
          <p15:clr>
            <a:srgbClr val="5ACBF0"/>
          </p15:clr>
        </p15:guide>
        <p15:guide id="4" pos="1631">
          <p15:clr>
            <a:srgbClr val="5ACBF0"/>
          </p15:clr>
        </p15:guide>
        <p15:guide id="5" pos="2340">
          <p15:clr>
            <a:srgbClr val="5ACBF0"/>
          </p15:clr>
        </p15:guide>
        <p15:guide id="6" pos="3079">
          <p15:clr>
            <a:srgbClr val="5ACBF0"/>
          </p15:clr>
        </p15:guide>
        <p15:guide id="7" pos="3759">
          <p15:clr>
            <a:srgbClr val="5ACBF0"/>
          </p15:clr>
        </p15:guide>
        <p15:guide id="8" pos="4469">
          <p15:clr>
            <a:srgbClr val="5ACBF0"/>
          </p15:clr>
        </p15:guide>
        <p15:guide id="9" pos="5184">
          <p15:clr>
            <a:srgbClr val="5ACBF0"/>
          </p15:clr>
        </p15:guide>
        <p15:guide id="10" pos="5886">
          <p15:clr>
            <a:srgbClr val="5ACBF0"/>
          </p15:clr>
        </p15:guide>
        <p15:guide id="11" pos="6595">
          <p15:clr>
            <a:srgbClr val="5ACBF0"/>
          </p15:clr>
        </p15:guide>
        <p15:guide id="12" pos="7304">
          <p15:clr>
            <a:srgbClr val="5ACBF0"/>
          </p15:clr>
        </p15:guide>
        <p15:guide id="13" pos="8014">
          <p15:clr>
            <a:srgbClr val="5ACBF0"/>
          </p15:clr>
        </p15:guide>
        <p15:guide id="14" pos="8723">
          <p15:clr>
            <a:srgbClr val="5ACBF0"/>
          </p15:clr>
        </p15:guide>
        <p15:guide id="15" pos="9434">
          <p15:clr>
            <a:srgbClr val="5ACBF0"/>
          </p15:clr>
        </p15:guide>
        <p15:guide id="16" pos="362">
          <p15:clr>
            <a:srgbClr val="C35EA4"/>
          </p15:clr>
        </p15:guide>
        <p15:guide id="17" pos="9283">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2999" y="2286001"/>
            <a:ext cx="8541187" cy="1374165"/>
          </a:xfrm>
          <a:prstGeom prst="rect">
            <a:avLst/>
          </a:prstGeom>
        </p:spPr>
        <p:txBody>
          <a:bodyPr vert="horz" lIns="91440" tIns="45720" rIns="91440" bIns="45720" rtlCol="0" anchor="ctr">
            <a:normAutofit/>
          </a:bodyPr>
          <a:lstStyle/>
          <a:p>
            <a:r>
              <a:rPr lang="en-US"/>
              <a:t>Click to edit Master title style</a:t>
            </a:r>
          </a:p>
        </p:txBody>
      </p:sp>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5115" y="6310861"/>
            <a:ext cx="1121073" cy="525261"/>
          </a:xfrm>
          <a:prstGeom prst="rect">
            <a:avLst/>
          </a:prstGeom>
        </p:spPr>
      </p:pic>
      <p:pic>
        <p:nvPicPr>
          <p:cNvPr id="6" name="Picture 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538103" y="6151107"/>
            <a:ext cx="1252165" cy="566928"/>
          </a:xfrm>
          <a:prstGeom prst="rect">
            <a:avLst/>
          </a:prstGeom>
        </p:spPr>
      </p:pic>
      <p:pic>
        <p:nvPicPr>
          <p:cNvPr id="9"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6885" y="6150065"/>
            <a:ext cx="1212229" cy="567971"/>
          </a:xfrm>
          <a:prstGeom prst="rect">
            <a:avLst/>
          </a:prstGeom>
        </p:spPr>
      </p:pic>
    </p:spTree>
    <p:extLst>
      <p:ext uri="{BB962C8B-B14F-4D97-AF65-F5344CB8AC3E}">
        <p14:creationId xmlns:p14="http://schemas.microsoft.com/office/powerpoint/2010/main" val="93049161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Lst>
  <p:transition>
    <p:fade/>
  </p:transition>
  <p:hf hdr="0" ftr="0" dt="0"/>
  <p:txStyles>
    <p:titleStyle>
      <a:lvl1pPr algn="ctr" defTabSz="742646" rtl="0" eaLnBrk="1" latinLnBrk="0" hangingPunct="1">
        <a:lnSpc>
          <a:spcPct val="90000"/>
        </a:lnSpc>
        <a:spcBef>
          <a:spcPct val="0"/>
        </a:spcBef>
        <a:buNone/>
        <a:defRPr lang="en-US" sz="3574" b="0" kern="1200" cap="none" spc="0" baseline="0" dirty="0" smtClean="0">
          <a:ln w="3175">
            <a:noFill/>
          </a:ln>
          <a:solidFill>
            <a:schemeClr val="tx1"/>
          </a:solidFill>
          <a:effectLst/>
          <a:latin typeface="+mn-lt"/>
          <a:ea typeface="+mn-ea"/>
          <a:cs typeface="Arial" charset="0"/>
        </a:defRPr>
      </a:lvl1pPr>
    </p:titleStyle>
    <p:bodyStyle>
      <a:lvl1pPr marL="275925" marR="0" indent="-275925" algn="l" defTabSz="742646" rtl="0" eaLnBrk="1" fontAlgn="auto" latinLnBrk="0" hangingPunct="1">
        <a:lnSpc>
          <a:spcPct val="90000"/>
        </a:lnSpc>
        <a:spcBef>
          <a:spcPts val="487"/>
        </a:spcBef>
        <a:spcAft>
          <a:spcPts val="487"/>
        </a:spcAft>
        <a:buClrTx/>
        <a:buSzPct val="90000"/>
        <a:buFont typeface="Arial" pitchFamily="34" charset="0"/>
        <a:buChar char="•"/>
        <a:tabLst/>
        <a:defRPr sz="1624" kern="1200" spc="-57" baseline="0">
          <a:solidFill>
            <a:schemeClr val="tx1"/>
          </a:solidFill>
          <a:latin typeface="+mj-lt"/>
          <a:ea typeface="+mn-ea"/>
          <a:cs typeface="+mn-cs"/>
        </a:defRPr>
      </a:lvl1pPr>
      <a:lvl2pPr marL="465462" marR="0" indent="-189537" algn="l" defTabSz="742646" rtl="0" eaLnBrk="1" fontAlgn="auto" latinLnBrk="0" hangingPunct="1">
        <a:lnSpc>
          <a:spcPct val="90000"/>
        </a:lnSpc>
        <a:spcBef>
          <a:spcPts val="487"/>
        </a:spcBef>
        <a:spcAft>
          <a:spcPts val="487"/>
        </a:spcAft>
        <a:buClrTx/>
        <a:buSzPct val="90000"/>
        <a:buFont typeface="Arial" pitchFamily="34" charset="0"/>
        <a:buChar char="•"/>
        <a:tabLst/>
        <a:defRPr sz="1462" kern="1200" spc="0" baseline="0">
          <a:solidFill>
            <a:schemeClr val="tx1"/>
          </a:solidFill>
          <a:latin typeface="+mj-lt"/>
          <a:ea typeface="+mn-ea"/>
          <a:cs typeface="+mn-cs"/>
        </a:defRPr>
      </a:lvl2pPr>
      <a:lvl3pPr marL="648552" marR="0" indent="-183090" algn="l" defTabSz="742646" rtl="0" eaLnBrk="1" fontAlgn="auto" latinLnBrk="0" hangingPunct="1">
        <a:lnSpc>
          <a:spcPct val="90000"/>
        </a:lnSpc>
        <a:spcBef>
          <a:spcPts val="487"/>
        </a:spcBef>
        <a:spcAft>
          <a:spcPts val="487"/>
        </a:spcAft>
        <a:buClrTx/>
        <a:buSzPct val="90000"/>
        <a:buFont typeface="Arial" pitchFamily="34" charset="0"/>
        <a:buChar char="•"/>
        <a:tabLst>
          <a:tab pos="648552" algn="l"/>
        </a:tabLst>
        <a:defRPr sz="1300" kern="1200" spc="0" baseline="0">
          <a:solidFill>
            <a:schemeClr val="tx1"/>
          </a:solidFill>
          <a:latin typeface="+mj-lt"/>
          <a:ea typeface="+mn-ea"/>
          <a:cs typeface="+mn-cs"/>
        </a:defRPr>
      </a:lvl3pPr>
      <a:lvl4pPr marL="836800" marR="0" indent="-188248" algn="l" defTabSz="742646" rtl="0" eaLnBrk="1" fontAlgn="auto" latinLnBrk="0" hangingPunct="1">
        <a:lnSpc>
          <a:spcPct val="90000"/>
        </a:lnSpc>
        <a:spcBef>
          <a:spcPts val="487"/>
        </a:spcBef>
        <a:spcAft>
          <a:spcPts val="487"/>
        </a:spcAft>
        <a:buClrTx/>
        <a:buSzPct val="90000"/>
        <a:buFont typeface="Arial" pitchFamily="34" charset="0"/>
        <a:buChar char="•"/>
        <a:tabLst/>
        <a:defRPr sz="1137" kern="1200" spc="0" baseline="0">
          <a:solidFill>
            <a:schemeClr val="tx1"/>
          </a:solidFill>
          <a:latin typeface="+mj-lt"/>
          <a:ea typeface="+mn-ea"/>
          <a:cs typeface="+mn-cs"/>
        </a:defRPr>
      </a:lvl4pPr>
      <a:lvl5pPr marL="1019890" marR="0" indent="-183090" algn="l" defTabSz="742646" rtl="0" eaLnBrk="1" fontAlgn="auto" latinLnBrk="0" hangingPunct="1">
        <a:lnSpc>
          <a:spcPct val="90000"/>
        </a:lnSpc>
        <a:spcBef>
          <a:spcPts val="487"/>
        </a:spcBef>
        <a:spcAft>
          <a:spcPts val="487"/>
        </a:spcAft>
        <a:buClrTx/>
        <a:buSzPct val="90000"/>
        <a:buFont typeface="Arial" pitchFamily="34" charset="0"/>
        <a:buChar char="•"/>
        <a:tabLst>
          <a:tab pos="1019890" algn="l"/>
        </a:tabLst>
        <a:defRPr sz="1137" kern="1200" spc="0" baseline="0">
          <a:solidFill>
            <a:schemeClr val="tx1"/>
          </a:solidFill>
          <a:latin typeface="+mj-lt"/>
          <a:ea typeface="+mn-ea"/>
          <a:cs typeface="+mn-cs"/>
        </a:defRPr>
      </a:lvl5pPr>
      <a:lvl6pPr marL="2042276" indent="-185662" algn="l" defTabSz="742646" rtl="0" eaLnBrk="1" latinLnBrk="0" hangingPunct="1">
        <a:spcBef>
          <a:spcPct val="20000"/>
        </a:spcBef>
        <a:buFont typeface="Arial" pitchFamily="34" charset="0"/>
        <a:buChar char="•"/>
        <a:defRPr sz="1624" kern="1200">
          <a:solidFill>
            <a:schemeClr val="tx1"/>
          </a:solidFill>
          <a:latin typeface="+mn-lt"/>
          <a:ea typeface="+mn-ea"/>
          <a:cs typeface="+mn-cs"/>
        </a:defRPr>
      </a:lvl6pPr>
      <a:lvl7pPr marL="2413599" indent="-185662" algn="l" defTabSz="742646" rtl="0" eaLnBrk="1" latinLnBrk="0" hangingPunct="1">
        <a:spcBef>
          <a:spcPct val="20000"/>
        </a:spcBef>
        <a:buFont typeface="Arial" pitchFamily="34" charset="0"/>
        <a:buChar char="•"/>
        <a:defRPr sz="1624" kern="1200">
          <a:solidFill>
            <a:schemeClr val="tx1"/>
          </a:solidFill>
          <a:latin typeface="+mn-lt"/>
          <a:ea typeface="+mn-ea"/>
          <a:cs typeface="+mn-cs"/>
        </a:defRPr>
      </a:lvl7pPr>
      <a:lvl8pPr marL="2784923" indent="-185662" algn="l" defTabSz="742646" rtl="0" eaLnBrk="1" latinLnBrk="0" hangingPunct="1">
        <a:spcBef>
          <a:spcPct val="20000"/>
        </a:spcBef>
        <a:buFont typeface="Arial" pitchFamily="34" charset="0"/>
        <a:buChar char="•"/>
        <a:defRPr sz="1624" kern="1200">
          <a:solidFill>
            <a:schemeClr val="tx1"/>
          </a:solidFill>
          <a:latin typeface="+mn-lt"/>
          <a:ea typeface="+mn-ea"/>
          <a:cs typeface="+mn-cs"/>
        </a:defRPr>
      </a:lvl8pPr>
      <a:lvl9pPr marL="3156246" indent="-185662" algn="l" defTabSz="742646" rtl="0" eaLnBrk="1" latinLnBrk="0" hangingPunct="1">
        <a:spcBef>
          <a:spcPct val="20000"/>
        </a:spcBef>
        <a:buFont typeface="Arial" pitchFamily="34" charset="0"/>
        <a:buChar char="•"/>
        <a:defRPr sz="1624" kern="1200">
          <a:solidFill>
            <a:schemeClr val="tx1"/>
          </a:solidFill>
          <a:latin typeface="+mn-lt"/>
          <a:ea typeface="+mn-ea"/>
          <a:cs typeface="+mn-cs"/>
        </a:defRPr>
      </a:lvl9pPr>
    </p:bodyStyle>
    <p:otherStyle>
      <a:defPPr>
        <a:defRPr lang="en-US"/>
      </a:defPPr>
      <a:lvl1pPr marL="0" algn="l" defTabSz="742646" rtl="0" eaLnBrk="1" latinLnBrk="0" hangingPunct="1">
        <a:defRPr sz="1462" kern="1200">
          <a:solidFill>
            <a:schemeClr val="tx1"/>
          </a:solidFill>
          <a:latin typeface="+mn-lt"/>
          <a:ea typeface="+mn-ea"/>
          <a:cs typeface="+mn-cs"/>
        </a:defRPr>
      </a:lvl1pPr>
      <a:lvl2pPr marL="371323" algn="l" defTabSz="742646" rtl="0" eaLnBrk="1" latinLnBrk="0" hangingPunct="1">
        <a:defRPr sz="1462" kern="1200">
          <a:solidFill>
            <a:schemeClr val="tx1"/>
          </a:solidFill>
          <a:latin typeface="+mn-lt"/>
          <a:ea typeface="+mn-ea"/>
          <a:cs typeface="+mn-cs"/>
        </a:defRPr>
      </a:lvl2pPr>
      <a:lvl3pPr marL="742646" algn="l" defTabSz="742646" rtl="0" eaLnBrk="1" latinLnBrk="0" hangingPunct="1">
        <a:defRPr sz="1462" kern="1200">
          <a:solidFill>
            <a:schemeClr val="tx1"/>
          </a:solidFill>
          <a:latin typeface="+mn-lt"/>
          <a:ea typeface="+mn-ea"/>
          <a:cs typeface="+mn-cs"/>
        </a:defRPr>
      </a:lvl3pPr>
      <a:lvl4pPr marL="1113969" algn="l" defTabSz="742646" rtl="0" eaLnBrk="1" latinLnBrk="0" hangingPunct="1">
        <a:defRPr sz="1462" kern="1200">
          <a:solidFill>
            <a:schemeClr val="tx1"/>
          </a:solidFill>
          <a:latin typeface="+mn-lt"/>
          <a:ea typeface="+mn-ea"/>
          <a:cs typeface="+mn-cs"/>
        </a:defRPr>
      </a:lvl4pPr>
      <a:lvl5pPr marL="1485292" algn="l" defTabSz="742646" rtl="0" eaLnBrk="1" latinLnBrk="0" hangingPunct="1">
        <a:defRPr sz="1462" kern="1200">
          <a:solidFill>
            <a:schemeClr val="tx1"/>
          </a:solidFill>
          <a:latin typeface="+mn-lt"/>
          <a:ea typeface="+mn-ea"/>
          <a:cs typeface="+mn-cs"/>
        </a:defRPr>
      </a:lvl5pPr>
      <a:lvl6pPr marL="1856615" algn="l" defTabSz="742646" rtl="0" eaLnBrk="1" latinLnBrk="0" hangingPunct="1">
        <a:defRPr sz="1462" kern="1200">
          <a:solidFill>
            <a:schemeClr val="tx1"/>
          </a:solidFill>
          <a:latin typeface="+mn-lt"/>
          <a:ea typeface="+mn-ea"/>
          <a:cs typeface="+mn-cs"/>
        </a:defRPr>
      </a:lvl6pPr>
      <a:lvl7pPr marL="2227938" algn="l" defTabSz="742646" rtl="0" eaLnBrk="1" latinLnBrk="0" hangingPunct="1">
        <a:defRPr sz="1462" kern="1200">
          <a:solidFill>
            <a:schemeClr val="tx1"/>
          </a:solidFill>
          <a:latin typeface="+mn-lt"/>
          <a:ea typeface="+mn-ea"/>
          <a:cs typeface="+mn-cs"/>
        </a:defRPr>
      </a:lvl7pPr>
      <a:lvl8pPr marL="2599261" algn="l" defTabSz="742646" rtl="0" eaLnBrk="1" latinLnBrk="0" hangingPunct="1">
        <a:defRPr sz="1462" kern="1200">
          <a:solidFill>
            <a:schemeClr val="tx1"/>
          </a:solidFill>
          <a:latin typeface="+mn-lt"/>
          <a:ea typeface="+mn-ea"/>
          <a:cs typeface="+mn-cs"/>
        </a:defRPr>
      </a:lvl8pPr>
      <a:lvl9pPr marL="2970584" algn="l" defTabSz="742646" rtl="0" eaLnBrk="1" latinLnBrk="0" hangingPunct="1">
        <a:defRPr sz="14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pos="3359">
          <p15:clr>
            <a:srgbClr val="F26B43"/>
          </p15:clr>
        </p15:guide>
        <p15:guide id="3" pos="2879">
          <p15:clr>
            <a:srgbClr val="F26B43"/>
          </p15:clr>
        </p15:guide>
        <p15:guide id="4" pos="2399">
          <p15:clr>
            <a:srgbClr val="F26B43"/>
          </p15:clr>
        </p15:guide>
        <p15:guide id="5" pos="1919">
          <p15:clr>
            <a:srgbClr val="F26B43"/>
          </p15:clr>
        </p15:guide>
        <p15:guide id="6" pos="1439">
          <p15:clr>
            <a:srgbClr val="F26B43"/>
          </p15:clr>
        </p15:guide>
        <p15:guide id="7" pos="959">
          <p15:clr>
            <a:srgbClr val="F26B43"/>
          </p15:clr>
        </p15:guide>
        <p15:guide id="8" pos="479">
          <p15:clr>
            <a:srgbClr val="F26B43"/>
          </p15:clr>
        </p15:guide>
        <p15:guide id="9">
          <p15:clr>
            <a:srgbClr val="F26B43"/>
          </p15:clr>
        </p15:guide>
        <p15:guide id="10" pos="4319">
          <p15:clr>
            <a:srgbClr val="F26B43"/>
          </p15:clr>
        </p15:guide>
        <p15:guide id="11" pos="4799">
          <p15:clr>
            <a:srgbClr val="F26B43"/>
          </p15:clr>
        </p15:guide>
        <p15:guide id="12" pos="5279">
          <p15:clr>
            <a:srgbClr val="F26B43"/>
          </p15:clr>
        </p15:guide>
        <p15:guide id="13" pos="5759">
          <p15:clr>
            <a:srgbClr val="F26B43"/>
          </p15:clr>
        </p15:guide>
        <p15:guide id="14" pos="6239">
          <p15:clr>
            <a:srgbClr val="F26B43"/>
          </p15:clr>
        </p15:guide>
        <p15:guide id="15" pos="6719">
          <p15:clr>
            <a:srgbClr val="F26B43"/>
          </p15:clr>
        </p15:guide>
        <p15:guide id="16" pos="7199">
          <p15:clr>
            <a:srgbClr val="F26B43"/>
          </p15:clr>
        </p15:guide>
        <p15:guide id="17" pos="7679">
          <p15:clr>
            <a:srgbClr val="F26B43"/>
          </p15:clr>
        </p15:guide>
        <p15:guide id="18" orient="horz" pos="1920">
          <p15:clr>
            <a:srgbClr val="F26B43"/>
          </p15:clr>
        </p15:guide>
        <p15:guide id="19" orient="horz" pos="1440">
          <p15:clr>
            <a:srgbClr val="F26B43"/>
          </p15:clr>
        </p15:guide>
        <p15:guide id="20" orient="horz" pos="960">
          <p15:clr>
            <a:srgbClr val="F26B43"/>
          </p15:clr>
        </p15:guide>
        <p15:guide id="21" orient="horz" pos="480">
          <p15:clr>
            <a:srgbClr val="F26B43"/>
          </p15:clr>
        </p15:guide>
        <p15:guide id="22" orient="horz">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dvertise.bingads.microsoft.com/en-us/blog/post/february-2017/power-up-remarketing-with-exclusions-new-from-bing-ad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5.xml"/><Relationship Id="rId1" Type="http://schemas.openxmlformats.org/officeDocument/2006/relationships/vmlDrawing" Target="../drawings/vmlDrawing15.vml"/><Relationship Id="rId6" Type="http://schemas.openxmlformats.org/officeDocument/2006/relationships/image" Target="../media/image28.wmf"/><Relationship Id="rId5" Type="http://schemas.openxmlformats.org/officeDocument/2006/relationships/oleObject" Target="../embeddings/oleObject16.bin"/><Relationship Id="rId4" Type="http://schemas.openxmlformats.org/officeDocument/2006/relationships/image" Target="../media/image27.wmf"/></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microsoft.sharepoint.com/teams/BingAdsRemarketing/SitePages/Feature%20Guide.aspx"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defTabSz="914400">
              <a:lnSpc>
                <a:spcPct val="100000"/>
              </a:lnSpc>
              <a:buSzTx/>
            </a:pPr>
            <a:r>
              <a:rPr lang="en-US" sz="3600" spc="-80" dirty="0">
                <a:ln w="3175">
                  <a:noFill/>
                </a:ln>
                <a:solidFill>
                  <a:prstClr val="black">
                    <a:lumMod val="65000"/>
                    <a:lumOff val="35000"/>
                  </a:prstClr>
                </a:solidFill>
                <a:latin typeface="Segoe UI Light" charset="0"/>
                <a:ea typeface="Segoe UI Light" charset="0"/>
                <a:cs typeface="Segoe UI Light" charset="0"/>
              </a:rPr>
              <a:t>Bing Ads Remarketing Feature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Remarketing Exclusions</a:t>
            </a:r>
          </a:p>
        </p:txBody>
      </p:sp>
      <p:sp>
        <p:nvSpPr>
          <p:cNvPr id="3" name="Content Placeholder 2"/>
          <p:cNvSpPr>
            <a:spLocks noGrp="1"/>
          </p:cNvSpPr>
          <p:nvPr>
            <p:ph type="body" sz="quarter" idx="10"/>
          </p:nvPr>
        </p:nvSpPr>
        <p:spPr>
          <a:xfrm>
            <a:off x="216160" y="958643"/>
            <a:ext cx="8818544" cy="3868751"/>
          </a:xfrm>
        </p:spPr>
        <p:txBody>
          <a:bodyPr/>
          <a:lstStyle/>
          <a:p>
            <a:pPr marL="0" indent="0">
              <a:buNone/>
            </a:pPr>
            <a:r>
              <a:rPr lang="en-US" sz="1400" dirty="0"/>
              <a:t>Remarketing exclusions allow an advertiser to exclude certain audiences from an ad group</a:t>
            </a:r>
          </a:p>
          <a:p>
            <a:pPr marL="0" indent="0">
              <a:buNone/>
            </a:pPr>
            <a:r>
              <a:rPr lang="en-US" sz="1400" dirty="0"/>
              <a:t>Exclusions allow you to focus on the users who matter most by excluding the types of users who may not fit within the objectives of an ad group. </a:t>
            </a:r>
          </a:p>
          <a:p>
            <a:pPr marL="0" indent="0">
              <a:buNone/>
            </a:pPr>
            <a:endParaRPr lang="en-US" sz="1400" dirty="0"/>
          </a:p>
          <a:p>
            <a:pPr marL="0" indent="0">
              <a:buNone/>
            </a:pPr>
            <a:r>
              <a:rPr lang="en-US" sz="1400" dirty="0"/>
              <a:t>Below are a few examples where setting up remarketing exclusions could further your audience-targeting objectives and achieve a higher ROI. If you have a campaign set up to generate new sign-ups, you may want to exclude existing customers from ad groups of this campaign.</a:t>
            </a:r>
          </a:p>
          <a:p>
            <a:pPr lvl="1">
              <a:buFont typeface="Courier New" panose="02070309020205020404" pitchFamily="49" charset="0"/>
              <a:buChar char="o"/>
            </a:pPr>
            <a:r>
              <a:rPr lang="en-US" sz="1400" dirty="0"/>
              <a:t>If your type of business or service entails a long commitment from your customers, then recent customers may not be in the market to buy again for a while, like with buying a car or home.</a:t>
            </a:r>
          </a:p>
          <a:p>
            <a:pPr lvl="1">
              <a:buFont typeface="Courier New" panose="02070309020205020404" pitchFamily="49" charset="0"/>
              <a:buChar char="o"/>
            </a:pPr>
            <a:r>
              <a:rPr lang="en-US" sz="1400" dirty="0"/>
              <a:t>If you want to focus an ad campaign on a specific stage of the customer purchase experience - for example, with customers who added items to a cart but have not yet made a purchase. In that case, you could use a combination of targeting associations and exclusions to focus on just those users.</a:t>
            </a:r>
          </a:p>
          <a:p>
            <a:pPr lvl="1">
              <a:buFont typeface="Courier New" panose="02070309020205020404" pitchFamily="49" charset="0"/>
              <a:buChar char="o"/>
            </a:pPr>
            <a:r>
              <a:rPr lang="en-US" sz="1400" dirty="0"/>
              <a:t>If you want to convert free trial users to paid customers, you can exclude customers who are not approaching the end of their trial period for ad groups of that campaign.</a:t>
            </a:r>
          </a:p>
          <a:p>
            <a:pPr lvl="1">
              <a:buFont typeface="Courier New" panose="02070309020205020404" pitchFamily="49" charset="0"/>
              <a:buChar char="o"/>
            </a:pPr>
            <a:endParaRPr lang="en-US" sz="1400" dirty="0"/>
          </a:p>
          <a:p>
            <a:pPr marL="217403" lvl="1" indent="0">
              <a:buNone/>
            </a:pPr>
            <a:r>
              <a:rPr lang="en-US" sz="1400" dirty="0"/>
              <a:t>For more details, visit </a:t>
            </a:r>
            <a:r>
              <a:rPr lang="en-US" sz="1400" dirty="0">
                <a:hlinkClick r:id="rId3"/>
              </a:rPr>
              <a:t>this</a:t>
            </a:r>
            <a:r>
              <a:rPr lang="en-US" sz="1400" dirty="0"/>
              <a:t> page.</a:t>
            </a:r>
          </a:p>
          <a:p>
            <a:endParaRPr lang="en-US" sz="1400" dirty="0"/>
          </a:p>
        </p:txBody>
      </p:sp>
    </p:spTree>
    <p:extLst>
      <p:ext uri="{BB962C8B-B14F-4D97-AF65-F5344CB8AC3E}">
        <p14:creationId xmlns:p14="http://schemas.microsoft.com/office/powerpoint/2010/main" val="32702357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285462" y="1204840"/>
            <a:ext cx="8978098" cy="1573097"/>
          </a:xfrm>
        </p:spPr>
        <p:txBody>
          <a:bodyPr/>
          <a:lstStyle/>
          <a:p>
            <a:pPr lvl="0"/>
            <a:r>
              <a:rPr lang="en-US" sz="1600" b="1" u="sng" dirty="0">
                <a:cs typeface="Segoe UI Light" panose="020B0502040204020203" pitchFamily="34" charset="0"/>
              </a:rPr>
              <a:t>Custom Audience:  </a:t>
            </a:r>
          </a:p>
          <a:p>
            <a:pPr lvl="0"/>
            <a:r>
              <a:rPr lang="en-US" sz="1400" dirty="0">
                <a:cs typeface="Segoe UI Light" panose="020B0502040204020203" pitchFamily="34" charset="0"/>
              </a:rPr>
              <a:t>Custom Audiences is a type of remarketing list that is generated by using your own customer data, usually managed by a data provider, to create richer user segments. </a:t>
            </a:r>
          </a:p>
          <a:p>
            <a:pPr lvl="0"/>
            <a:r>
              <a:rPr lang="en-US" sz="1400" dirty="0">
                <a:cs typeface="Segoe UI Light" panose="020B0502040204020203" pitchFamily="34" charset="0"/>
              </a:rPr>
              <a:t>When your data provider connects into our new Custom Audiences feature, you can then import your Custom Audience segments into Bing Ads for search remarketing.</a:t>
            </a:r>
          </a:p>
          <a:p>
            <a:pPr lvl="0"/>
            <a:r>
              <a:rPr lang="en-US" sz="1400" dirty="0">
                <a:cs typeface="Segoe UI Light" panose="020B0502040204020203" pitchFamily="34" charset="0"/>
              </a:rPr>
              <a:t>For details refer to the following deck:</a:t>
            </a:r>
          </a:p>
        </p:txBody>
      </p:sp>
      <p:sp>
        <p:nvSpPr>
          <p:cNvPr id="4" name="Text Placeholder 3"/>
          <p:cNvSpPr>
            <a:spLocks noGrp="1"/>
          </p:cNvSpPr>
          <p:nvPr>
            <p:ph type="body" sz="quarter" idx="17"/>
          </p:nvPr>
        </p:nvSpPr>
        <p:spPr>
          <a:xfrm>
            <a:off x="304512" y="533754"/>
            <a:ext cx="7214362" cy="495637"/>
          </a:xfrm>
        </p:spPr>
        <p:txBody>
          <a:bodyPr lIns="0" tIns="0" rIns="0" bIns="0"/>
          <a:lstStyle/>
          <a:p>
            <a:r>
              <a:rPr lang="en-US" spc="0" dirty="0"/>
              <a:t>New Audience Types</a:t>
            </a:r>
          </a:p>
        </p:txBody>
      </p:sp>
      <p:sp>
        <p:nvSpPr>
          <p:cNvPr id="12" name="Rectangle 11"/>
          <p:cNvSpPr/>
          <p:nvPr/>
        </p:nvSpPr>
        <p:spPr>
          <a:xfrm>
            <a:off x="6377990" y="3154666"/>
            <a:ext cx="3129900" cy="1242263"/>
          </a:xfrm>
          <a:prstGeom prst="rect">
            <a:avLst/>
          </a:prstGeom>
          <a:solidFill>
            <a:schemeClr val="bg1">
              <a:lumMod val="95000"/>
            </a:schemeClr>
          </a:solidFill>
        </p:spPr>
        <p:txBody>
          <a:bodyPr wrap="square">
            <a:spAutoFit/>
          </a:bodyPr>
          <a:lstStyle/>
          <a:p>
            <a:pPr algn="l" eaLnBrk="1" fontAlgn="auto" hangingPunct="1">
              <a:spcBef>
                <a:spcPts val="0"/>
              </a:spcBef>
              <a:spcAft>
                <a:spcPts val="0"/>
              </a:spcAft>
              <a:buClrTx/>
            </a:pPr>
            <a:r>
              <a:rPr lang="en-US" sz="1624" b="1" dirty="0">
                <a:solidFill>
                  <a:srgbClr val="505050"/>
                </a:solidFill>
                <a:latin typeface="Segoe UI"/>
                <a:cs typeface="+mn-cs"/>
              </a:rPr>
              <a:t>Works like remarketing</a:t>
            </a:r>
          </a:p>
          <a:p>
            <a:pPr algn="l" eaLnBrk="1" fontAlgn="auto" hangingPunct="1">
              <a:spcBef>
                <a:spcPts val="0"/>
              </a:spcBef>
              <a:spcAft>
                <a:spcPts val="0"/>
              </a:spcAft>
              <a:buClrTx/>
            </a:pPr>
            <a:r>
              <a:rPr lang="en-US" sz="1462" dirty="0">
                <a:solidFill>
                  <a:srgbClr val="505050"/>
                </a:solidFill>
                <a:latin typeface="Segoe UI"/>
                <a:cs typeface="+mn-cs"/>
              </a:rPr>
              <a:t>Custom Audiences can be associated to ad groups as target and bid, bid-only, or as an exclusion.</a:t>
            </a:r>
          </a:p>
        </p:txBody>
      </p:sp>
      <p:sp>
        <p:nvSpPr>
          <p:cNvPr id="13" name="Rectangle 12"/>
          <p:cNvSpPr/>
          <p:nvPr/>
        </p:nvSpPr>
        <p:spPr>
          <a:xfrm>
            <a:off x="3219203" y="3146408"/>
            <a:ext cx="2624405" cy="1017266"/>
          </a:xfrm>
          <a:prstGeom prst="rect">
            <a:avLst/>
          </a:prstGeom>
          <a:solidFill>
            <a:schemeClr val="bg1">
              <a:lumMod val="95000"/>
            </a:schemeClr>
          </a:solidFill>
        </p:spPr>
        <p:txBody>
          <a:bodyPr wrap="square">
            <a:spAutoFit/>
          </a:bodyPr>
          <a:lstStyle/>
          <a:p>
            <a:pPr algn="l" eaLnBrk="1" fontAlgn="auto" hangingPunct="1">
              <a:spcBef>
                <a:spcPts val="0"/>
              </a:spcBef>
              <a:spcAft>
                <a:spcPts val="0"/>
              </a:spcAft>
              <a:buClrTx/>
            </a:pPr>
            <a:r>
              <a:rPr lang="en-US" sz="1624" b="1" dirty="0">
                <a:solidFill>
                  <a:srgbClr val="505050"/>
                </a:solidFill>
                <a:latin typeface="Segoe UI"/>
                <a:cs typeface="+mn-cs"/>
              </a:rPr>
              <a:t>Creates richer audiences</a:t>
            </a:r>
          </a:p>
          <a:p>
            <a:pPr algn="l" eaLnBrk="1" fontAlgn="auto" hangingPunct="1">
              <a:spcBef>
                <a:spcPts val="0"/>
              </a:spcBef>
              <a:spcAft>
                <a:spcPts val="0"/>
              </a:spcAft>
              <a:buClrTx/>
            </a:pPr>
            <a:r>
              <a:rPr lang="en-US" sz="1462" dirty="0">
                <a:solidFill>
                  <a:srgbClr val="505050"/>
                </a:solidFill>
                <a:latin typeface="Segoe UI"/>
                <a:cs typeface="+mn-cs"/>
              </a:rPr>
              <a:t>You can create richer audience segments using more of your customer data.</a:t>
            </a:r>
          </a:p>
        </p:txBody>
      </p:sp>
      <p:sp>
        <p:nvSpPr>
          <p:cNvPr id="14" name="Rectangle 13"/>
          <p:cNvSpPr/>
          <p:nvPr/>
        </p:nvSpPr>
        <p:spPr>
          <a:xfrm>
            <a:off x="489213" y="3146408"/>
            <a:ext cx="2195609" cy="1017266"/>
          </a:xfrm>
          <a:prstGeom prst="rect">
            <a:avLst/>
          </a:prstGeom>
          <a:solidFill>
            <a:schemeClr val="bg1">
              <a:lumMod val="95000"/>
            </a:schemeClr>
          </a:solidFill>
        </p:spPr>
        <p:txBody>
          <a:bodyPr wrap="square">
            <a:spAutoFit/>
          </a:bodyPr>
          <a:lstStyle/>
          <a:p>
            <a:pPr algn="l" eaLnBrk="1" fontAlgn="auto" hangingPunct="1">
              <a:spcBef>
                <a:spcPts val="0"/>
              </a:spcBef>
              <a:spcAft>
                <a:spcPts val="0"/>
              </a:spcAft>
              <a:buClrTx/>
            </a:pPr>
            <a:r>
              <a:rPr lang="en-US" sz="1624" b="1" dirty="0">
                <a:solidFill>
                  <a:srgbClr val="505050"/>
                </a:solidFill>
                <a:latin typeface="Segoe UI"/>
                <a:cs typeface="+mn-cs"/>
              </a:rPr>
              <a:t>Uses your data</a:t>
            </a:r>
          </a:p>
          <a:p>
            <a:pPr algn="l" eaLnBrk="1" fontAlgn="auto" hangingPunct="1">
              <a:spcBef>
                <a:spcPts val="0"/>
              </a:spcBef>
              <a:spcAft>
                <a:spcPts val="0"/>
              </a:spcAft>
              <a:buClrTx/>
            </a:pPr>
            <a:r>
              <a:rPr lang="en-US" sz="1462" dirty="0">
                <a:solidFill>
                  <a:srgbClr val="505050"/>
                </a:solidFill>
                <a:latin typeface="Segoe UI"/>
                <a:cs typeface="+mn-cs"/>
              </a:rPr>
              <a:t>Custom Audiences allow you to use the audience data you already have.</a:t>
            </a:r>
          </a:p>
        </p:txBody>
      </p:sp>
      <p:sp>
        <p:nvSpPr>
          <p:cNvPr id="10" name="Text Placeholder 2"/>
          <p:cNvSpPr>
            <a:spLocks noGrp="1"/>
          </p:cNvSpPr>
          <p:nvPr>
            <p:ph type="body" sz="quarter" idx="16"/>
          </p:nvPr>
        </p:nvSpPr>
        <p:spPr>
          <a:xfrm>
            <a:off x="304512" y="4459709"/>
            <a:ext cx="8978098" cy="2001253"/>
          </a:xfrm>
        </p:spPr>
        <p:txBody>
          <a:bodyPr/>
          <a:lstStyle/>
          <a:p>
            <a:pPr lvl="0"/>
            <a:r>
              <a:rPr lang="en-US" sz="1600" b="1" u="sng" dirty="0">
                <a:cs typeface="Segoe UI Light" panose="020B0502040204020203" pitchFamily="34" charset="0"/>
              </a:rPr>
              <a:t>In Market Audience:  </a:t>
            </a:r>
          </a:p>
          <a:p>
            <a:pPr lvl="0"/>
            <a:r>
              <a:rPr lang="en-US" sz="1400" dirty="0">
                <a:solidFill>
                  <a:srgbClr val="505050"/>
                </a:solidFill>
              </a:rPr>
              <a:t>With In-market Audiences, you can find curated lists of users that have been determined to be in-market for a particular purchase category. When these In-market Audience lists are associated to ad groups, you can target and modify bids for these audiences, similar to Remarketing lists</a:t>
            </a:r>
          </a:p>
          <a:p>
            <a:pPr lvl="0"/>
            <a:r>
              <a:rPr lang="en-US" sz="1400" dirty="0">
                <a:solidFill>
                  <a:srgbClr val="505050"/>
                </a:solidFill>
                <a:cs typeface="Segoe UI Light" panose="020B0502040204020203" pitchFamily="34" charset="0"/>
              </a:rPr>
              <a:t>Verticals such as apparel, auto, beauty, education, employment </a:t>
            </a:r>
            <a:r>
              <a:rPr lang="en-US" sz="1400" dirty="0" err="1">
                <a:solidFill>
                  <a:srgbClr val="505050"/>
                </a:solidFill>
                <a:cs typeface="Segoe UI Light" panose="020B0502040204020203" pitchFamily="34" charset="0"/>
              </a:rPr>
              <a:t>etc</a:t>
            </a:r>
            <a:r>
              <a:rPr lang="en-US" sz="1400" dirty="0">
                <a:solidFill>
                  <a:srgbClr val="505050"/>
                </a:solidFill>
                <a:cs typeface="Segoe UI Light" panose="020B0502040204020203" pitchFamily="34" charset="0"/>
              </a:rPr>
              <a:t> are currently available.</a:t>
            </a:r>
          </a:p>
          <a:p>
            <a:pPr lvl="0"/>
            <a:r>
              <a:rPr lang="en-US" sz="1400" dirty="0">
                <a:solidFill>
                  <a:srgbClr val="505050"/>
                </a:solidFill>
                <a:cs typeface="Segoe UI Light" panose="020B0502040204020203" pitchFamily="34" charset="0"/>
              </a:rPr>
              <a:t>For the complete vertical list and more details on in-market audience, refer to this deck</a:t>
            </a:r>
            <a:endParaRPr lang="en-US" sz="1400" dirty="0">
              <a:cs typeface="Segoe UI Light" panose="020B0502040204020203" pitchFamily="34" charset="0"/>
            </a:endParaRPr>
          </a:p>
        </p:txBody>
      </p:sp>
      <p:graphicFrame>
        <p:nvGraphicFramePr>
          <p:cNvPr id="9" name="Object 8">
            <a:hlinkClick r:id="" action="ppaction://ole?verb=0"/>
          </p:cNvPr>
          <p:cNvGraphicFramePr>
            <a:graphicFrameLocks noChangeAspect="1"/>
          </p:cNvGraphicFramePr>
          <p:nvPr>
            <p:extLst>
              <p:ext uri="{D42A27DB-BD31-4B8C-83A1-F6EECF244321}">
                <p14:modId xmlns:p14="http://schemas.microsoft.com/office/powerpoint/2010/main" val="1738420994"/>
              </p:ext>
            </p:extLst>
          </p:nvPr>
        </p:nvGraphicFramePr>
        <p:xfrm>
          <a:off x="7061674" y="5689437"/>
          <a:ext cx="914400" cy="771525"/>
        </p:xfrm>
        <a:graphic>
          <a:graphicData uri="http://schemas.openxmlformats.org/presentationml/2006/ole">
            <mc:AlternateContent xmlns:mc="http://schemas.openxmlformats.org/markup-compatibility/2006">
              <mc:Choice xmlns:v="urn:schemas-microsoft-com:vml" Requires="v">
                <p:oleObj spid="_x0000_s1140754" name="Presentation" showAsIcon="1" r:id="rId3" imgW="914400" imgH="771480" progId="PowerPoint.Show.12">
                  <p:embed/>
                </p:oleObj>
              </mc:Choice>
              <mc:Fallback>
                <p:oleObj name="Presentation" showAsIcon="1" r:id="rId3" imgW="914400" imgH="771480" progId="PowerPoint.Show.12">
                  <p:embed/>
                  <p:pic>
                    <p:nvPicPr>
                      <p:cNvPr id="0" name=""/>
                      <p:cNvPicPr/>
                      <p:nvPr/>
                    </p:nvPicPr>
                    <p:blipFill>
                      <a:blip r:embed="rId4"/>
                      <a:stretch>
                        <a:fillRect/>
                      </a:stretch>
                    </p:blipFill>
                    <p:spPr>
                      <a:xfrm>
                        <a:off x="7061674" y="5689437"/>
                        <a:ext cx="914400" cy="771525"/>
                      </a:xfrm>
                      <a:prstGeom prst="rect">
                        <a:avLst/>
                      </a:prstGeom>
                    </p:spPr>
                  </p:pic>
                </p:oleObj>
              </mc:Fallback>
            </mc:AlternateContent>
          </a:graphicData>
        </a:graphic>
      </p:graphicFrame>
      <p:graphicFrame>
        <p:nvGraphicFramePr>
          <p:cNvPr id="11" name="Object 10">
            <a:hlinkClick r:id="" action="ppaction://ole?verb=0"/>
          </p:cNvPr>
          <p:cNvGraphicFramePr>
            <a:graphicFrameLocks noChangeAspect="1"/>
          </p:cNvGraphicFramePr>
          <p:nvPr>
            <p:extLst>
              <p:ext uri="{D42A27DB-BD31-4B8C-83A1-F6EECF244321}">
                <p14:modId xmlns:p14="http://schemas.microsoft.com/office/powerpoint/2010/main" val="1960656030"/>
              </p:ext>
            </p:extLst>
          </p:nvPr>
        </p:nvGraphicFramePr>
        <p:xfrm>
          <a:off x="3159806" y="2454954"/>
          <a:ext cx="914400" cy="771525"/>
        </p:xfrm>
        <a:graphic>
          <a:graphicData uri="http://schemas.openxmlformats.org/presentationml/2006/ole">
            <mc:AlternateContent xmlns:mc="http://schemas.openxmlformats.org/markup-compatibility/2006">
              <mc:Choice xmlns:v="urn:schemas-microsoft-com:vml" Requires="v">
                <p:oleObj spid="_x0000_s1140755" name="Presentation" showAsIcon="1" r:id="rId5" imgW="914400" imgH="771480" progId="PowerPoint.Show.12">
                  <p:embed/>
                </p:oleObj>
              </mc:Choice>
              <mc:Fallback>
                <p:oleObj name="Presentation" showAsIcon="1" r:id="rId5" imgW="914400" imgH="771480" progId="PowerPoint.Show.12">
                  <p:embed/>
                  <p:pic>
                    <p:nvPicPr>
                      <p:cNvPr id="0" name=""/>
                      <p:cNvPicPr/>
                      <p:nvPr/>
                    </p:nvPicPr>
                    <p:blipFill>
                      <a:blip r:embed="rId6"/>
                      <a:stretch>
                        <a:fillRect/>
                      </a:stretch>
                    </p:blipFill>
                    <p:spPr>
                      <a:xfrm>
                        <a:off x="3159806" y="245495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6691738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How To Setup Remarketing In Bing Ads?</a:t>
            </a:r>
          </a:p>
        </p:txBody>
      </p:sp>
      <p:sp>
        <p:nvSpPr>
          <p:cNvPr id="3" name="Content Placeholder 2"/>
          <p:cNvSpPr>
            <a:spLocks noGrp="1"/>
          </p:cNvSpPr>
          <p:nvPr>
            <p:ph type="body" sz="quarter" idx="10"/>
          </p:nvPr>
        </p:nvSpPr>
        <p:spPr>
          <a:xfrm>
            <a:off x="216159" y="1188901"/>
            <a:ext cx="8818544" cy="461665"/>
          </a:xfrm>
        </p:spPr>
        <p:txBody>
          <a:bodyPr/>
          <a:lstStyle/>
          <a:p>
            <a:pPr marL="0" indent="0">
              <a:buNone/>
            </a:pPr>
            <a:r>
              <a:rPr lang="en-US" sz="2000" dirty="0"/>
              <a:t>Process Overview</a:t>
            </a:r>
          </a:p>
        </p:txBody>
      </p:sp>
      <p:pic>
        <p:nvPicPr>
          <p:cNvPr id="4" name="Picture 3"/>
          <p:cNvPicPr>
            <a:picLocks noChangeAspect="1"/>
          </p:cNvPicPr>
          <p:nvPr/>
        </p:nvPicPr>
        <p:blipFill>
          <a:blip r:embed="rId2"/>
          <a:stretch>
            <a:fillRect/>
          </a:stretch>
        </p:blipFill>
        <p:spPr>
          <a:xfrm>
            <a:off x="1356174" y="1927476"/>
            <a:ext cx="7190476" cy="4019048"/>
          </a:xfrm>
          <a:prstGeom prst="rect">
            <a:avLst/>
          </a:prstGeom>
          <a:ln>
            <a:solidFill>
              <a:schemeClr val="tx1"/>
            </a:solidFill>
          </a:ln>
        </p:spPr>
      </p:pic>
    </p:spTree>
    <p:extLst>
      <p:ext uri="{BB962C8B-B14F-4D97-AF65-F5344CB8AC3E}">
        <p14:creationId xmlns:p14="http://schemas.microsoft.com/office/powerpoint/2010/main" val="1988790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Step 1: Create Remarketing Lists (1)</a:t>
            </a:r>
          </a:p>
        </p:txBody>
      </p:sp>
      <p:pic>
        <p:nvPicPr>
          <p:cNvPr id="5" name="Picture 4"/>
          <p:cNvPicPr preferRelativeResize="0">
            <a:picLocks/>
          </p:cNvPicPr>
          <p:nvPr/>
        </p:nvPicPr>
        <p:blipFill>
          <a:blip r:embed="rId2"/>
          <a:stretch>
            <a:fillRect/>
          </a:stretch>
        </p:blipFill>
        <p:spPr>
          <a:xfrm>
            <a:off x="1357820" y="1925320"/>
            <a:ext cx="7187184" cy="4023360"/>
          </a:xfrm>
          <a:prstGeom prst="rect">
            <a:avLst/>
          </a:prstGeom>
          <a:ln>
            <a:solidFill>
              <a:schemeClr val="tx1"/>
            </a:solidFill>
          </a:ln>
        </p:spPr>
      </p:pic>
    </p:spTree>
    <p:extLst>
      <p:ext uri="{BB962C8B-B14F-4D97-AF65-F5344CB8AC3E}">
        <p14:creationId xmlns:p14="http://schemas.microsoft.com/office/powerpoint/2010/main" val="15870405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Create Remarketing Lists (2)</a:t>
            </a:r>
          </a:p>
        </p:txBody>
      </p:sp>
      <p:sp>
        <p:nvSpPr>
          <p:cNvPr id="3" name="Content Placeholder 2"/>
          <p:cNvSpPr>
            <a:spLocks noGrp="1"/>
          </p:cNvSpPr>
          <p:nvPr>
            <p:ph type="body" sz="quarter" idx="10"/>
          </p:nvPr>
        </p:nvSpPr>
        <p:spPr>
          <a:xfrm>
            <a:off x="216159" y="1188901"/>
            <a:ext cx="8818544" cy="461665"/>
          </a:xfrm>
        </p:spPr>
        <p:txBody>
          <a:bodyPr/>
          <a:lstStyle/>
          <a:p>
            <a:r>
              <a:rPr lang="en-US" sz="2000" dirty="0"/>
              <a:t>Use various rules to add end users to the remarketing list:</a:t>
            </a:r>
          </a:p>
        </p:txBody>
      </p:sp>
      <p:pic>
        <p:nvPicPr>
          <p:cNvPr id="5" name="Picture 4"/>
          <p:cNvPicPr preferRelativeResize="0">
            <a:picLocks/>
          </p:cNvPicPr>
          <p:nvPr/>
        </p:nvPicPr>
        <p:blipFill>
          <a:blip r:embed="rId2"/>
          <a:stretch>
            <a:fillRect/>
          </a:stretch>
        </p:blipFill>
        <p:spPr>
          <a:xfrm>
            <a:off x="379412" y="1925320"/>
            <a:ext cx="9144000" cy="4023360"/>
          </a:xfrm>
          <a:prstGeom prst="rect">
            <a:avLst/>
          </a:prstGeom>
          <a:ln>
            <a:solidFill>
              <a:schemeClr val="tx1"/>
            </a:solidFill>
          </a:ln>
        </p:spPr>
      </p:pic>
    </p:spTree>
    <p:extLst>
      <p:ext uri="{BB962C8B-B14F-4D97-AF65-F5344CB8AC3E}">
        <p14:creationId xmlns:p14="http://schemas.microsoft.com/office/powerpoint/2010/main" val="41325575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16159" y="1188901"/>
            <a:ext cx="8818544" cy="461665"/>
          </a:xfrm>
        </p:spPr>
        <p:txBody>
          <a:bodyPr/>
          <a:lstStyle/>
          <a:p>
            <a:r>
              <a:rPr lang="en-US" sz="2000" dirty="0"/>
              <a:t>Use various rules to add end users to the remarketing list :</a:t>
            </a:r>
          </a:p>
        </p:txBody>
      </p:sp>
      <p:pic>
        <p:nvPicPr>
          <p:cNvPr id="4" name="Picture 3"/>
          <p:cNvPicPr preferRelativeResize="0">
            <a:picLocks/>
          </p:cNvPicPr>
          <p:nvPr/>
        </p:nvPicPr>
        <p:blipFill>
          <a:blip r:embed="rId2"/>
          <a:stretch>
            <a:fillRect/>
          </a:stretch>
        </p:blipFill>
        <p:spPr>
          <a:xfrm>
            <a:off x="379412" y="1925320"/>
            <a:ext cx="9144000" cy="4023360"/>
          </a:xfrm>
          <a:prstGeom prst="rect">
            <a:avLst/>
          </a:prstGeom>
          <a:ln>
            <a:solidFill>
              <a:schemeClr val="tx1"/>
            </a:solidFill>
          </a:ln>
        </p:spPr>
      </p:pic>
      <p:sp>
        <p:nvSpPr>
          <p:cNvPr id="6" name="Title 1"/>
          <p:cNvSpPr>
            <a:spLocks noGrp="1"/>
          </p:cNvSpPr>
          <p:nvPr>
            <p:ph type="title"/>
          </p:nvPr>
        </p:nvSpPr>
        <p:spPr>
          <a:xfrm>
            <a:off x="216160" y="295862"/>
            <a:ext cx="8818544" cy="1325563"/>
          </a:xfrm>
        </p:spPr>
        <p:txBody>
          <a:bodyPr>
            <a:normAutofit/>
          </a:bodyPr>
          <a:lstStyle/>
          <a:p>
            <a:r>
              <a:rPr lang="en-US" sz="2870" dirty="0"/>
              <a:t>Create Remarketing Lists (3)</a:t>
            </a:r>
          </a:p>
        </p:txBody>
      </p:sp>
    </p:spTree>
    <p:extLst>
      <p:ext uri="{BB962C8B-B14F-4D97-AF65-F5344CB8AC3E}">
        <p14:creationId xmlns:p14="http://schemas.microsoft.com/office/powerpoint/2010/main" val="29135447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16159" y="1188901"/>
            <a:ext cx="8818544" cy="461665"/>
          </a:xfrm>
        </p:spPr>
        <p:txBody>
          <a:bodyPr/>
          <a:lstStyle/>
          <a:p>
            <a:r>
              <a:rPr lang="en-US" sz="2000" dirty="0"/>
              <a:t>Use various rules to add end users to the remarketing list :</a:t>
            </a:r>
          </a:p>
        </p:txBody>
      </p:sp>
      <p:pic>
        <p:nvPicPr>
          <p:cNvPr id="4" name="Picture 3"/>
          <p:cNvPicPr preferRelativeResize="0">
            <a:picLocks/>
          </p:cNvPicPr>
          <p:nvPr/>
        </p:nvPicPr>
        <p:blipFill>
          <a:blip r:embed="rId2"/>
          <a:stretch>
            <a:fillRect/>
          </a:stretch>
        </p:blipFill>
        <p:spPr>
          <a:xfrm>
            <a:off x="379412" y="1925320"/>
            <a:ext cx="9144000" cy="4023360"/>
          </a:xfrm>
          <a:prstGeom prst="rect">
            <a:avLst/>
          </a:prstGeom>
          <a:ln>
            <a:solidFill>
              <a:schemeClr val="tx1"/>
            </a:solidFill>
          </a:ln>
        </p:spPr>
      </p:pic>
      <p:sp>
        <p:nvSpPr>
          <p:cNvPr id="5" name="Title 1"/>
          <p:cNvSpPr txBox="1">
            <a:spLocks/>
          </p:cNvSpPr>
          <p:nvPr/>
        </p:nvSpPr>
        <p:spPr>
          <a:xfrm>
            <a:off x="216159" y="275794"/>
            <a:ext cx="8818544" cy="1325563"/>
          </a:xfrm>
          <a:prstGeom prst="rect">
            <a:avLst/>
          </a:prstGeom>
        </p:spPr>
        <p:txBody>
          <a:bodyPr vert="horz" wrap="square" lIns="146304" tIns="91440" rIns="146304" bIns="91440" rtlCol="0" anchor="t">
            <a:normAutofit/>
          </a:bodyPr>
          <a:lstStyle>
            <a:lvl1pPr algn="l" defTabSz="591371" rtl="0" eaLnBrk="1" latinLnBrk="0" hangingPunct="1">
              <a:lnSpc>
                <a:spcPct val="90000"/>
              </a:lnSpc>
              <a:spcBef>
                <a:spcPct val="0"/>
              </a:spcBef>
              <a:buNone/>
              <a:defRPr lang="en-US" sz="2329" b="0" i="0" kern="1200" cap="none" spc="-65" baseline="0">
                <a:ln w="3175">
                  <a:noFill/>
                </a:ln>
                <a:solidFill>
                  <a:schemeClr val="bg1"/>
                </a:solidFill>
                <a:effectLst/>
                <a:latin typeface="Segoe UI Light" charset="0"/>
                <a:ea typeface="Segoe UI Light" charset="0"/>
                <a:cs typeface="Segoe UI Light" charset="0"/>
              </a:defRPr>
            </a:lvl1pPr>
          </a:lstStyle>
          <a:p>
            <a:pPr fontAlgn="auto">
              <a:spcAft>
                <a:spcPts val="0"/>
              </a:spcAft>
              <a:buClrTx/>
              <a:buFontTx/>
            </a:pPr>
            <a:r>
              <a:rPr lang="en-US" sz="2870" dirty="0"/>
              <a:t>Create Remarketing Lists (4)</a:t>
            </a:r>
          </a:p>
        </p:txBody>
      </p:sp>
    </p:spTree>
    <p:extLst>
      <p:ext uri="{BB962C8B-B14F-4D97-AF65-F5344CB8AC3E}">
        <p14:creationId xmlns:p14="http://schemas.microsoft.com/office/powerpoint/2010/main" val="32064644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16159" y="1188901"/>
            <a:ext cx="8818544" cy="461665"/>
          </a:xfrm>
        </p:spPr>
        <p:txBody>
          <a:bodyPr/>
          <a:lstStyle/>
          <a:p>
            <a:r>
              <a:rPr lang="en-US" sz="2000" dirty="0"/>
              <a:t>Use custom rules to add end users to the remarketing list :</a:t>
            </a:r>
          </a:p>
        </p:txBody>
      </p:sp>
      <p:pic>
        <p:nvPicPr>
          <p:cNvPr id="4" name="Picture 3"/>
          <p:cNvPicPr preferRelativeResize="0">
            <a:picLocks/>
          </p:cNvPicPr>
          <p:nvPr/>
        </p:nvPicPr>
        <p:blipFill>
          <a:blip r:embed="rId2"/>
          <a:stretch>
            <a:fillRect/>
          </a:stretch>
        </p:blipFill>
        <p:spPr>
          <a:xfrm>
            <a:off x="836612" y="1910080"/>
            <a:ext cx="8229600" cy="3291840"/>
          </a:xfrm>
          <a:prstGeom prst="rect">
            <a:avLst/>
          </a:prstGeom>
          <a:ln>
            <a:solidFill>
              <a:schemeClr val="tx1"/>
            </a:solidFill>
          </a:ln>
        </p:spPr>
      </p:pic>
      <p:sp>
        <p:nvSpPr>
          <p:cNvPr id="6" name="Title 1"/>
          <p:cNvSpPr>
            <a:spLocks noGrp="1"/>
          </p:cNvSpPr>
          <p:nvPr>
            <p:ph type="title"/>
          </p:nvPr>
        </p:nvSpPr>
        <p:spPr>
          <a:xfrm>
            <a:off x="216160" y="295862"/>
            <a:ext cx="8818544" cy="1325563"/>
          </a:xfrm>
        </p:spPr>
        <p:txBody>
          <a:bodyPr>
            <a:normAutofit/>
          </a:bodyPr>
          <a:lstStyle/>
          <a:p>
            <a:r>
              <a:rPr lang="en-US" sz="2870" dirty="0"/>
              <a:t>Create Remarketing Lists (5)</a:t>
            </a:r>
          </a:p>
        </p:txBody>
      </p:sp>
    </p:spTree>
    <p:extLst>
      <p:ext uri="{BB962C8B-B14F-4D97-AF65-F5344CB8AC3E}">
        <p14:creationId xmlns:p14="http://schemas.microsoft.com/office/powerpoint/2010/main" val="39342257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Step 2: Associate Remarketing Lists With Ad Groups (1)</a:t>
            </a:r>
          </a:p>
        </p:txBody>
      </p:sp>
      <p:pic>
        <p:nvPicPr>
          <p:cNvPr id="4" name="Picture 3"/>
          <p:cNvPicPr preferRelativeResize="0">
            <a:picLocks/>
          </p:cNvPicPr>
          <p:nvPr/>
        </p:nvPicPr>
        <p:blipFill>
          <a:blip r:embed="rId2"/>
          <a:stretch>
            <a:fillRect/>
          </a:stretch>
        </p:blipFill>
        <p:spPr>
          <a:xfrm>
            <a:off x="1357820" y="2013808"/>
            <a:ext cx="7187184" cy="4023360"/>
          </a:xfrm>
          <a:prstGeom prst="rect">
            <a:avLst/>
          </a:prstGeom>
          <a:ln>
            <a:solidFill>
              <a:schemeClr val="tx1"/>
            </a:solidFill>
          </a:ln>
        </p:spPr>
      </p:pic>
      <p:sp>
        <p:nvSpPr>
          <p:cNvPr id="5" name="Rectangle 4"/>
          <p:cNvSpPr/>
          <p:nvPr/>
        </p:nvSpPr>
        <p:spPr>
          <a:xfrm>
            <a:off x="258185" y="909657"/>
            <a:ext cx="8776519" cy="1015663"/>
          </a:xfrm>
          <a:prstGeom prst="rect">
            <a:avLst/>
          </a:prstGeom>
        </p:spPr>
        <p:txBody>
          <a:bodyPr wrap="square">
            <a:spAutoFit/>
          </a:bodyPr>
          <a:lstStyle/>
          <a:p>
            <a:pPr marL="342900" lvl="0" indent="-342900" algn="l">
              <a:spcBef>
                <a:spcPts val="0"/>
              </a:spcBef>
              <a:buClrTx/>
              <a:buFont typeface="Arial" panose="020B0604020202020204" pitchFamily="34" charset="0"/>
              <a:buChar char="•"/>
              <a:defRPr/>
            </a:pPr>
            <a:r>
              <a:rPr lang="en-US" sz="2000" dirty="0">
                <a:latin typeface="+mn-lt"/>
                <a:cs typeface="Arial" panose="020B0604020202020204" pitchFamily="34" charset="0"/>
              </a:rPr>
              <a:t>Association refers to the mapping of a remarketing list and ad group</a:t>
            </a:r>
          </a:p>
          <a:p>
            <a:pPr marL="342900" lvl="0" indent="-342900" algn="l">
              <a:spcBef>
                <a:spcPts val="0"/>
              </a:spcBef>
              <a:buClrTx/>
              <a:buFont typeface="Arial" panose="020B0604020202020204" pitchFamily="34" charset="0"/>
              <a:buChar char="•"/>
              <a:defRPr/>
            </a:pPr>
            <a:r>
              <a:rPr lang="en-US" sz="2000" dirty="0">
                <a:latin typeface="+mn-lt"/>
                <a:cs typeface="Arial" panose="020B0604020202020204" pitchFamily="34" charset="0"/>
              </a:rPr>
              <a:t>Associations can be created in a many-to-many manner i.e. one ad group can be associated with multiple remarketing lists and vice versa</a:t>
            </a:r>
          </a:p>
        </p:txBody>
      </p:sp>
    </p:spTree>
    <p:extLst>
      <p:ext uri="{BB962C8B-B14F-4D97-AF65-F5344CB8AC3E}">
        <p14:creationId xmlns:p14="http://schemas.microsoft.com/office/powerpoint/2010/main" val="33938895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referRelativeResize="0">
            <a:picLocks/>
          </p:cNvPicPr>
          <p:nvPr/>
        </p:nvPicPr>
        <p:blipFill>
          <a:blip r:embed="rId2"/>
          <a:stretch>
            <a:fillRect/>
          </a:stretch>
        </p:blipFill>
        <p:spPr>
          <a:xfrm>
            <a:off x="1357820" y="1925320"/>
            <a:ext cx="7187184" cy="4023360"/>
          </a:xfrm>
          <a:prstGeom prst="rect">
            <a:avLst/>
          </a:prstGeom>
          <a:ln>
            <a:solidFill>
              <a:schemeClr val="tx1"/>
            </a:solidFill>
          </a:ln>
        </p:spPr>
      </p:pic>
      <p:sp>
        <p:nvSpPr>
          <p:cNvPr id="7" name="Title 1"/>
          <p:cNvSpPr>
            <a:spLocks noGrp="1"/>
          </p:cNvSpPr>
          <p:nvPr>
            <p:ph type="title"/>
          </p:nvPr>
        </p:nvSpPr>
        <p:spPr>
          <a:xfrm>
            <a:off x="216160" y="295862"/>
            <a:ext cx="8818544" cy="1325563"/>
          </a:xfrm>
        </p:spPr>
        <p:txBody>
          <a:bodyPr>
            <a:normAutofit/>
          </a:bodyPr>
          <a:lstStyle/>
          <a:p>
            <a:r>
              <a:rPr lang="en-US" sz="2870" dirty="0"/>
              <a:t>Associate Remarketing Lists With Ad Groups (2)</a:t>
            </a:r>
          </a:p>
        </p:txBody>
      </p:sp>
    </p:spTree>
    <p:extLst>
      <p:ext uri="{BB962C8B-B14F-4D97-AF65-F5344CB8AC3E}">
        <p14:creationId xmlns:p14="http://schemas.microsoft.com/office/powerpoint/2010/main" val="34876736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Session Overview</a:t>
            </a:r>
          </a:p>
        </p:txBody>
      </p:sp>
      <p:sp>
        <p:nvSpPr>
          <p:cNvPr id="3" name="Content Placeholder 2"/>
          <p:cNvSpPr>
            <a:spLocks noGrp="1"/>
          </p:cNvSpPr>
          <p:nvPr>
            <p:ph type="body" sz="quarter" idx="10"/>
          </p:nvPr>
        </p:nvSpPr>
        <p:spPr>
          <a:xfrm>
            <a:off x="216159" y="1188901"/>
            <a:ext cx="8818544" cy="1815882"/>
          </a:xfrm>
        </p:spPr>
        <p:txBody>
          <a:bodyPr/>
          <a:lstStyle/>
          <a:p>
            <a:r>
              <a:rPr lang="en-US" sz="2000" dirty="0"/>
              <a:t>What Is Remarking?</a:t>
            </a:r>
          </a:p>
          <a:p>
            <a:r>
              <a:rPr lang="en-US" sz="2000" dirty="0"/>
              <a:t>Benefits Of Remarketing For Advertisers</a:t>
            </a:r>
          </a:p>
          <a:p>
            <a:r>
              <a:rPr lang="en-US" sz="2000" dirty="0"/>
              <a:t>How To Setup Remarketing</a:t>
            </a:r>
          </a:p>
          <a:p>
            <a:r>
              <a:rPr lang="en-US" sz="2000" dirty="0"/>
              <a:t>FAQs</a:t>
            </a:r>
          </a:p>
          <a:p>
            <a:r>
              <a:rPr lang="en-US" sz="2000" dirty="0"/>
              <a:t>Additional Considerations</a:t>
            </a:r>
          </a:p>
        </p:txBody>
      </p:sp>
    </p:spTree>
    <p:extLst>
      <p:ext uri="{BB962C8B-B14F-4D97-AF65-F5344CB8AC3E}">
        <p14:creationId xmlns:p14="http://schemas.microsoft.com/office/powerpoint/2010/main" val="8309270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referRelativeResize="0">
            <a:picLocks/>
          </p:cNvPicPr>
          <p:nvPr/>
        </p:nvPicPr>
        <p:blipFill>
          <a:blip r:embed="rId2"/>
          <a:stretch>
            <a:fillRect/>
          </a:stretch>
        </p:blipFill>
        <p:spPr>
          <a:xfrm>
            <a:off x="1357820" y="1925320"/>
            <a:ext cx="7187184" cy="4023360"/>
          </a:xfrm>
          <a:prstGeom prst="rect">
            <a:avLst/>
          </a:prstGeom>
          <a:ln>
            <a:solidFill>
              <a:schemeClr val="tx1"/>
            </a:solidFill>
          </a:ln>
        </p:spPr>
      </p:pic>
      <p:sp>
        <p:nvSpPr>
          <p:cNvPr id="6" name="Title 1"/>
          <p:cNvSpPr>
            <a:spLocks noGrp="1"/>
          </p:cNvSpPr>
          <p:nvPr>
            <p:ph type="title"/>
          </p:nvPr>
        </p:nvSpPr>
        <p:spPr>
          <a:xfrm>
            <a:off x="216160" y="295862"/>
            <a:ext cx="8818544" cy="1325563"/>
          </a:xfrm>
        </p:spPr>
        <p:txBody>
          <a:bodyPr>
            <a:normAutofit/>
          </a:bodyPr>
          <a:lstStyle/>
          <a:p>
            <a:r>
              <a:rPr lang="en-US" sz="2870" dirty="0"/>
              <a:t>Associate Remarketing Lists With Ad Groups (3)</a:t>
            </a:r>
          </a:p>
        </p:txBody>
      </p:sp>
    </p:spTree>
    <p:extLst>
      <p:ext uri="{BB962C8B-B14F-4D97-AF65-F5344CB8AC3E}">
        <p14:creationId xmlns:p14="http://schemas.microsoft.com/office/powerpoint/2010/main" val="37112026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Step 3: Create associations In Bulk</a:t>
            </a:r>
            <a:br>
              <a:rPr lang="en-US" sz="2870" dirty="0"/>
            </a:br>
            <a:endParaRPr lang="en-US" sz="2870" dirty="0"/>
          </a:p>
        </p:txBody>
      </p:sp>
      <p:pic>
        <p:nvPicPr>
          <p:cNvPr id="4" name="Picture 3"/>
          <p:cNvPicPr preferRelativeResize="0">
            <a:picLocks/>
          </p:cNvPicPr>
          <p:nvPr/>
        </p:nvPicPr>
        <p:blipFill>
          <a:blip r:embed="rId2"/>
          <a:stretch>
            <a:fillRect/>
          </a:stretch>
        </p:blipFill>
        <p:spPr>
          <a:xfrm>
            <a:off x="1357820" y="1925320"/>
            <a:ext cx="7187184" cy="4023360"/>
          </a:xfrm>
          <a:prstGeom prst="rect">
            <a:avLst/>
          </a:prstGeom>
          <a:ln>
            <a:solidFill>
              <a:schemeClr val="tx1"/>
            </a:solidFill>
          </a:ln>
        </p:spPr>
      </p:pic>
    </p:spTree>
    <p:extLst>
      <p:ext uri="{BB962C8B-B14F-4D97-AF65-F5344CB8AC3E}">
        <p14:creationId xmlns:p14="http://schemas.microsoft.com/office/powerpoint/2010/main" val="2068003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16159" y="1188901"/>
            <a:ext cx="8818544" cy="461665"/>
          </a:xfrm>
        </p:spPr>
        <p:txBody>
          <a:bodyPr/>
          <a:lstStyle/>
          <a:p>
            <a:r>
              <a:rPr lang="en-US" sz="2000" dirty="0"/>
              <a:t>Pause, enable or delete remarketing list association:</a:t>
            </a:r>
          </a:p>
        </p:txBody>
      </p:sp>
      <p:pic>
        <p:nvPicPr>
          <p:cNvPr id="4" name="Picture 3"/>
          <p:cNvPicPr preferRelativeResize="0">
            <a:picLocks/>
          </p:cNvPicPr>
          <p:nvPr/>
        </p:nvPicPr>
        <p:blipFill>
          <a:blip r:embed="rId2"/>
          <a:stretch>
            <a:fillRect/>
          </a:stretch>
        </p:blipFill>
        <p:spPr>
          <a:xfrm>
            <a:off x="1357820" y="1925320"/>
            <a:ext cx="7187184" cy="4023360"/>
          </a:xfrm>
          <a:prstGeom prst="rect">
            <a:avLst/>
          </a:prstGeom>
          <a:ln>
            <a:solidFill>
              <a:schemeClr val="tx1"/>
            </a:solidFill>
          </a:ln>
        </p:spPr>
      </p:pic>
      <p:sp>
        <p:nvSpPr>
          <p:cNvPr id="7" name="Title 1"/>
          <p:cNvSpPr>
            <a:spLocks noGrp="1"/>
          </p:cNvSpPr>
          <p:nvPr>
            <p:ph type="title"/>
          </p:nvPr>
        </p:nvSpPr>
        <p:spPr>
          <a:xfrm>
            <a:off x="216160" y="295863"/>
            <a:ext cx="8818544" cy="707028"/>
          </a:xfrm>
        </p:spPr>
        <p:txBody>
          <a:bodyPr>
            <a:normAutofit/>
          </a:bodyPr>
          <a:lstStyle/>
          <a:p>
            <a:r>
              <a:rPr lang="en-US" sz="2870" dirty="0"/>
              <a:t>Edit Existing Associations</a:t>
            </a:r>
          </a:p>
        </p:txBody>
      </p:sp>
    </p:spTree>
    <p:extLst>
      <p:ext uri="{BB962C8B-B14F-4D97-AF65-F5344CB8AC3E}">
        <p14:creationId xmlns:p14="http://schemas.microsoft.com/office/powerpoint/2010/main" val="32200641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Step 4: Set Bids</a:t>
            </a:r>
          </a:p>
        </p:txBody>
      </p:sp>
      <p:sp>
        <p:nvSpPr>
          <p:cNvPr id="3" name="Content Placeholder 2"/>
          <p:cNvSpPr>
            <a:spLocks noGrp="1"/>
          </p:cNvSpPr>
          <p:nvPr>
            <p:ph type="body" sz="quarter" idx="10"/>
          </p:nvPr>
        </p:nvSpPr>
        <p:spPr>
          <a:xfrm>
            <a:off x="216159" y="1188901"/>
            <a:ext cx="8818544" cy="738664"/>
          </a:xfrm>
        </p:spPr>
        <p:txBody>
          <a:bodyPr/>
          <a:lstStyle/>
          <a:p>
            <a:r>
              <a:rPr lang="en-US" sz="2000" dirty="0"/>
              <a:t>Setup bid boost: Percentage of bid amount increase / decrease for the audience associated with a remarketing list</a:t>
            </a:r>
          </a:p>
        </p:txBody>
      </p:sp>
      <p:pic>
        <p:nvPicPr>
          <p:cNvPr id="4" name="Picture 3"/>
          <p:cNvPicPr preferRelativeResize="0">
            <a:picLocks/>
          </p:cNvPicPr>
          <p:nvPr/>
        </p:nvPicPr>
        <p:blipFill>
          <a:blip r:embed="rId3"/>
          <a:stretch>
            <a:fillRect/>
          </a:stretch>
        </p:blipFill>
        <p:spPr>
          <a:xfrm>
            <a:off x="1357820" y="1925320"/>
            <a:ext cx="7187184" cy="4023360"/>
          </a:xfrm>
          <a:prstGeom prst="rect">
            <a:avLst/>
          </a:prstGeom>
          <a:ln>
            <a:solidFill>
              <a:schemeClr val="tx1"/>
            </a:solidFill>
          </a:ln>
        </p:spPr>
      </p:pic>
    </p:spTree>
    <p:extLst>
      <p:ext uri="{BB962C8B-B14F-4D97-AF65-F5344CB8AC3E}">
        <p14:creationId xmlns:p14="http://schemas.microsoft.com/office/powerpoint/2010/main" val="16967097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Remarketing Examples</a:t>
            </a:r>
          </a:p>
        </p:txBody>
      </p:sp>
      <p:sp>
        <p:nvSpPr>
          <p:cNvPr id="3" name="Content Placeholder 2"/>
          <p:cNvSpPr>
            <a:spLocks noGrp="1"/>
          </p:cNvSpPr>
          <p:nvPr>
            <p:ph type="body" sz="quarter" idx="10"/>
          </p:nvPr>
        </p:nvSpPr>
        <p:spPr>
          <a:xfrm>
            <a:off x="216159" y="1188901"/>
            <a:ext cx="8818544" cy="409599"/>
          </a:xfrm>
        </p:spPr>
        <p:txBody>
          <a:bodyPr/>
          <a:lstStyle/>
          <a:p>
            <a:r>
              <a:rPr lang="en-US" b="1" dirty="0"/>
              <a:t>Optimize bids and ads based upon the journey or path of end users</a:t>
            </a:r>
            <a:r>
              <a:rPr lang="en-US" dirty="0"/>
              <a:t>:</a:t>
            </a:r>
          </a:p>
        </p:txBody>
      </p:sp>
      <p:grpSp>
        <p:nvGrpSpPr>
          <p:cNvPr id="4" name="Group 3"/>
          <p:cNvGrpSpPr/>
          <p:nvPr/>
        </p:nvGrpSpPr>
        <p:grpSpPr>
          <a:xfrm>
            <a:off x="620367" y="1651027"/>
            <a:ext cx="8247186" cy="4793800"/>
            <a:chOff x="620367" y="1651027"/>
            <a:chExt cx="8247186" cy="4793800"/>
          </a:xfrm>
        </p:grpSpPr>
        <p:grpSp>
          <p:nvGrpSpPr>
            <p:cNvPr id="13" name="Group 12"/>
            <p:cNvGrpSpPr/>
            <p:nvPr/>
          </p:nvGrpSpPr>
          <p:grpSpPr>
            <a:xfrm>
              <a:off x="620367" y="1871329"/>
              <a:ext cx="8247186" cy="4573498"/>
              <a:chOff x="769065" y="1167241"/>
              <a:chExt cx="10306478" cy="5223470"/>
            </a:xfrm>
          </p:grpSpPr>
          <p:sp>
            <p:nvSpPr>
              <p:cNvPr id="20" name="Trapezoid 19"/>
              <p:cNvSpPr/>
              <p:nvPr/>
            </p:nvSpPr>
            <p:spPr bwMode="auto">
              <a:xfrm rot="10800000">
                <a:off x="3317804" y="1167241"/>
                <a:ext cx="5208997" cy="5223469"/>
              </a:xfrm>
              <a:prstGeom prst="trapezoid">
                <a:avLst>
                  <a:gd name="adj" fmla="val 23700"/>
                </a:avLst>
              </a:prstGeom>
              <a:solidFill>
                <a:schemeClr val="bg1">
                  <a:alpha val="5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Rectangle 16"/>
              <p:cNvSpPr/>
              <p:nvPr/>
            </p:nvSpPr>
            <p:spPr bwMode="auto">
              <a:xfrm>
                <a:off x="769066" y="4305673"/>
                <a:ext cx="10306477" cy="10426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p>
                <a:pPr algn="ctr" defTabSz="867793">
                  <a:lnSpc>
                    <a:spcPct val="90000"/>
                  </a:lnSpc>
                  <a:spcBef>
                    <a:spcPts val="588"/>
                  </a:spcBef>
                </a:pPr>
                <a:r>
                  <a:rPr lang="en-US" sz="2000" dirty="0">
                    <a:solidFill>
                      <a:schemeClr val="bg1"/>
                    </a:solidFill>
                    <a:latin typeface="Segoe UI" panose="020B0502040204020203" pitchFamily="34" charset="0"/>
                    <a:cs typeface="Segoe UI" panose="020B0502040204020203" pitchFamily="34" charset="0"/>
                  </a:rPr>
                  <a:t>Shopping cart</a:t>
                </a:r>
              </a:p>
            </p:txBody>
          </p:sp>
          <p:sp>
            <p:nvSpPr>
              <p:cNvPr id="14" name="Rectangle 13"/>
              <p:cNvSpPr/>
              <p:nvPr/>
            </p:nvSpPr>
            <p:spPr bwMode="auto">
              <a:xfrm>
                <a:off x="769065" y="1180078"/>
                <a:ext cx="10306477" cy="104266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p>
                <a:pPr algn="ctr" defTabSz="867793">
                  <a:lnSpc>
                    <a:spcPct val="90000"/>
                  </a:lnSpc>
                  <a:spcBef>
                    <a:spcPts val="588"/>
                  </a:spcBef>
                </a:pPr>
                <a:r>
                  <a:rPr lang="en-US" sz="200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Home page</a:t>
                </a:r>
              </a:p>
            </p:txBody>
          </p:sp>
          <p:sp>
            <p:nvSpPr>
              <p:cNvPr id="15" name="Rectangle 14"/>
              <p:cNvSpPr/>
              <p:nvPr/>
            </p:nvSpPr>
            <p:spPr bwMode="auto">
              <a:xfrm>
                <a:off x="769066" y="2222449"/>
                <a:ext cx="10306477" cy="10426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p>
                <a:pPr algn="ctr" defTabSz="867793">
                  <a:lnSpc>
                    <a:spcPct val="90000"/>
                  </a:lnSpc>
                  <a:spcBef>
                    <a:spcPts val="588"/>
                  </a:spcBef>
                </a:pPr>
                <a:r>
                  <a:rPr lang="en-US" sz="200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Category page</a:t>
                </a:r>
              </a:p>
            </p:txBody>
          </p:sp>
          <p:sp>
            <p:nvSpPr>
              <p:cNvPr id="16" name="Rectangle 15"/>
              <p:cNvSpPr/>
              <p:nvPr/>
            </p:nvSpPr>
            <p:spPr bwMode="auto">
              <a:xfrm>
                <a:off x="769066" y="3263308"/>
                <a:ext cx="10306477" cy="10426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p>
                <a:pPr algn="ctr" defTabSz="867793">
                  <a:lnSpc>
                    <a:spcPct val="90000"/>
                  </a:lnSpc>
                  <a:spcBef>
                    <a:spcPts val="588"/>
                  </a:spcBef>
                </a:pPr>
                <a:r>
                  <a:rPr lang="en-US" sz="200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Product page</a:t>
                </a:r>
              </a:p>
            </p:txBody>
          </p:sp>
          <p:sp>
            <p:nvSpPr>
              <p:cNvPr id="18" name="Rectangle 17"/>
              <p:cNvSpPr/>
              <p:nvPr/>
            </p:nvSpPr>
            <p:spPr bwMode="auto">
              <a:xfrm>
                <a:off x="769066" y="5348044"/>
                <a:ext cx="10306477" cy="10426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p>
                <a:pPr algn="ctr" defTabSz="867793">
                  <a:lnSpc>
                    <a:spcPct val="90000"/>
                  </a:lnSpc>
                  <a:spcBef>
                    <a:spcPts val="588"/>
                  </a:spcBef>
                </a:pPr>
                <a:r>
                  <a:rPr lang="en-US" sz="2000" dirty="0">
                    <a:solidFill>
                      <a:schemeClr val="bg1"/>
                    </a:solidFill>
                    <a:latin typeface="Segoe UI" panose="020B0502040204020203" pitchFamily="34" charset="0"/>
                    <a:cs typeface="Segoe UI" panose="020B0502040204020203" pitchFamily="34" charset="0"/>
                  </a:rPr>
                  <a:t>Thank you pages</a:t>
                </a:r>
              </a:p>
            </p:txBody>
          </p:sp>
        </p:grpSp>
        <p:sp>
          <p:nvSpPr>
            <p:cNvPr id="22" name="TextBox 21"/>
            <p:cNvSpPr txBox="1"/>
            <p:nvPr/>
          </p:nvSpPr>
          <p:spPr>
            <a:xfrm>
              <a:off x="6828064" y="2076171"/>
              <a:ext cx="1997251"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“Discover new deals”</a:t>
              </a:r>
            </a:p>
          </p:txBody>
        </p:sp>
        <p:sp>
          <p:nvSpPr>
            <p:cNvPr id="23" name="TextBox 22"/>
            <p:cNvSpPr txBox="1"/>
            <p:nvPr/>
          </p:nvSpPr>
          <p:spPr>
            <a:xfrm>
              <a:off x="6828064" y="2978919"/>
              <a:ext cx="1997251"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solidFill>
                    <a:schemeClr val="tx1"/>
                  </a:solidFill>
                </a:rPr>
                <a:t>“25% off today”</a:t>
              </a:r>
            </a:p>
          </p:txBody>
        </p:sp>
        <p:sp>
          <p:nvSpPr>
            <p:cNvPr id="24" name="TextBox 23"/>
            <p:cNvSpPr txBox="1"/>
            <p:nvPr/>
          </p:nvSpPr>
          <p:spPr>
            <a:xfrm>
              <a:off x="6828064" y="3916629"/>
              <a:ext cx="1997251"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“limited time offer”</a:t>
              </a:r>
            </a:p>
          </p:txBody>
        </p:sp>
        <p:sp>
          <p:nvSpPr>
            <p:cNvPr id="25" name="TextBox 24"/>
            <p:cNvSpPr txBox="1"/>
            <p:nvPr/>
          </p:nvSpPr>
          <p:spPr>
            <a:xfrm>
              <a:off x="6828064" y="4824361"/>
              <a:ext cx="1997251"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“Free shipping”</a:t>
              </a:r>
            </a:p>
          </p:txBody>
        </p:sp>
        <p:sp>
          <p:nvSpPr>
            <p:cNvPr id="26" name="TextBox 25"/>
            <p:cNvSpPr txBox="1"/>
            <p:nvPr/>
          </p:nvSpPr>
          <p:spPr>
            <a:xfrm>
              <a:off x="6828064" y="5733405"/>
              <a:ext cx="1997251"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solidFill>
                    <a:schemeClr val="bg1"/>
                  </a:solidFill>
                </a:rPr>
                <a:t>“Have you tried…”</a:t>
              </a:r>
            </a:p>
          </p:txBody>
        </p:sp>
        <p:sp>
          <p:nvSpPr>
            <p:cNvPr id="27" name="TextBox 26"/>
            <p:cNvSpPr txBox="1"/>
            <p:nvPr/>
          </p:nvSpPr>
          <p:spPr>
            <a:xfrm>
              <a:off x="649978" y="2064992"/>
              <a:ext cx="1993392"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Increase bids by 50%</a:t>
              </a:r>
            </a:p>
          </p:txBody>
        </p:sp>
        <p:sp>
          <p:nvSpPr>
            <p:cNvPr id="28" name="TextBox 27"/>
            <p:cNvSpPr txBox="1"/>
            <p:nvPr/>
          </p:nvSpPr>
          <p:spPr>
            <a:xfrm>
              <a:off x="649978" y="2967740"/>
              <a:ext cx="1993392"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solidFill>
                    <a:schemeClr val="tx1"/>
                  </a:solidFill>
                </a:rPr>
                <a:t>Increase bids by 100%</a:t>
              </a:r>
            </a:p>
          </p:txBody>
        </p:sp>
        <p:sp>
          <p:nvSpPr>
            <p:cNvPr id="29" name="TextBox 28"/>
            <p:cNvSpPr txBox="1"/>
            <p:nvPr/>
          </p:nvSpPr>
          <p:spPr>
            <a:xfrm>
              <a:off x="649978" y="3905450"/>
              <a:ext cx="1993392"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Increase bids by 150%</a:t>
              </a:r>
            </a:p>
          </p:txBody>
        </p:sp>
        <p:sp>
          <p:nvSpPr>
            <p:cNvPr id="30" name="TextBox 29"/>
            <p:cNvSpPr txBox="1"/>
            <p:nvPr/>
          </p:nvSpPr>
          <p:spPr>
            <a:xfrm>
              <a:off x="649978" y="4813182"/>
              <a:ext cx="1993392"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Increase bids by 900%</a:t>
              </a:r>
            </a:p>
          </p:txBody>
        </p:sp>
        <p:sp>
          <p:nvSpPr>
            <p:cNvPr id="31" name="TextBox 30"/>
            <p:cNvSpPr txBox="1"/>
            <p:nvPr/>
          </p:nvSpPr>
          <p:spPr>
            <a:xfrm>
              <a:off x="649978" y="5722226"/>
              <a:ext cx="1993392" cy="55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solidFill>
                    <a:schemeClr val="bg1"/>
                  </a:solidFill>
                </a:rPr>
                <a:t>Increase bids by 200% </a:t>
              </a:r>
            </a:p>
          </p:txBody>
        </p:sp>
        <p:sp>
          <p:nvSpPr>
            <p:cNvPr id="32" name="Text Placeholder 3"/>
            <p:cNvSpPr txBox="1">
              <a:spLocks/>
            </p:cNvSpPr>
            <p:nvPr/>
          </p:nvSpPr>
          <p:spPr>
            <a:xfrm>
              <a:off x="890379" y="1651027"/>
              <a:ext cx="4270499" cy="1037342"/>
            </a:xfrm>
            <a:prstGeom prst="rect">
              <a:avLst/>
            </a:prstGeom>
          </p:spPr>
          <p:txBody>
            <a:bodyPr vert="horz" lIns="0" tIns="0" rIns="0" bIns="0"/>
            <a:lstStyle>
              <a:lvl1pPr marL="0" marR="0" indent="0" algn="l" defTabSz="914363"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5357">
                        <a:schemeClr val="tx1"/>
                      </a:gs>
                      <a:gs pos="16000">
                        <a:schemeClr val="tx1"/>
                      </a:gs>
                    </a:gsLst>
                    <a:lin ang="5400000" scaled="1"/>
                  </a:gra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Arial" pitchFamily="34" charset="0"/>
                <a:buChar char="•"/>
                <a:tabLst>
                  <a:tab pos="798513" algn="l"/>
                </a:tabLst>
                <a:defRPr sz="2000" kern="1200" spc="0" baseline="0">
                  <a:solidFill>
                    <a:schemeClr val="tx1"/>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Arial" pitchFamily="34" charset="0"/>
                <a:buChar char="•"/>
                <a:tabLst>
                  <a:tab pos="1255713" algn="l"/>
                </a:tabLst>
                <a:defRPr sz="1800" kern="1200" spc="0" baseline="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32559">
                <a:lnSpc>
                  <a:spcPct val="100000"/>
                </a:lnSpc>
                <a:spcBef>
                  <a:spcPts val="0"/>
                </a:spcBef>
                <a:buClr>
                  <a:srgbClr val="A3A3A3"/>
                </a:buClr>
                <a:buSzTx/>
              </a:pPr>
              <a:r>
                <a:rPr lang="en-US" sz="1400" spc="-30" dirty="0">
                  <a:gradFill>
                    <a:gsLst>
                      <a:gs pos="57627">
                        <a:srgbClr val="FF8C00"/>
                      </a:gs>
                      <a:gs pos="32203">
                        <a:srgbClr val="FF8C00"/>
                      </a:gs>
                    </a:gsLst>
                    <a:lin ang="5400000" scaled="0"/>
                  </a:gradFill>
                </a:rPr>
                <a:t>Adjusting Bids</a:t>
              </a:r>
              <a:endParaRPr lang="en-US" sz="1100" spc="-30" dirty="0">
                <a:gradFill>
                  <a:gsLst>
                    <a:gs pos="57627">
                      <a:schemeClr val="accent4"/>
                    </a:gs>
                    <a:gs pos="32203">
                      <a:schemeClr val="accent4"/>
                    </a:gs>
                  </a:gsLst>
                  <a:lin ang="5400000" scaled="0"/>
                </a:gradFill>
              </a:endParaRPr>
            </a:p>
          </p:txBody>
        </p:sp>
        <p:sp>
          <p:nvSpPr>
            <p:cNvPr id="33" name="Text Placeholder 3"/>
            <p:cNvSpPr txBox="1">
              <a:spLocks/>
            </p:cNvSpPr>
            <p:nvPr/>
          </p:nvSpPr>
          <p:spPr>
            <a:xfrm>
              <a:off x="4296268" y="1653468"/>
              <a:ext cx="4270499" cy="1037342"/>
            </a:xfrm>
            <a:prstGeom prst="rect">
              <a:avLst/>
            </a:prstGeom>
          </p:spPr>
          <p:txBody>
            <a:bodyPr vert="horz" lIns="0" tIns="0" rIns="0" bIns="0"/>
            <a:lstStyle>
              <a:lvl1pPr marL="0" marR="0" indent="0" algn="l" defTabSz="914363"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5357">
                        <a:schemeClr val="tx1"/>
                      </a:gs>
                      <a:gs pos="16000">
                        <a:schemeClr val="tx1"/>
                      </a:gs>
                    </a:gsLst>
                    <a:lin ang="5400000" scaled="1"/>
                  </a:gra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Arial" pitchFamily="34" charset="0"/>
                <a:buChar char="•"/>
                <a:tabLst>
                  <a:tab pos="798513" algn="l"/>
                </a:tabLst>
                <a:defRPr sz="2000" kern="1200" spc="0" baseline="0">
                  <a:solidFill>
                    <a:schemeClr val="tx1"/>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Arial" pitchFamily="34" charset="0"/>
                <a:buChar char="•"/>
                <a:tabLst>
                  <a:tab pos="1255713" algn="l"/>
                </a:tabLst>
                <a:defRPr sz="1800" kern="1200" spc="0" baseline="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r" defTabSz="932559">
                <a:lnSpc>
                  <a:spcPct val="100000"/>
                </a:lnSpc>
                <a:spcBef>
                  <a:spcPts val="0"/>
                </a:spcBef>
                <a:buClr>
                  <a:srgbClr val="A3A3A3"/>
                </a:buClr>
                <a:buSzTx/>
              </a:pPr>
              <a:r>
                <a:rPr lang="en-US" sz="1400" spc="-30" dirty="0">
                  <a:gradFill>
                    <a:gsLst>
                      <a:gs pos="57627">
                        <a:srgbClr val="FF8C00"/>
                      </a:gs>
                      <a:gs pos="32203">
                        <a:srgbClr val="FF8C00"/>
                      </a:gs>
                    </a:gsLst>
                    <a:lin ang="5400000" scaled="0"/>
                  </a:gradFill>
                </a:rPr>
                <a:t>Customizing Ads</a:t>
              </a:r>
            </a:p>
            <a:p>
              <a:pPr algn="r" defTabSz="932559">
                <a:buClr>
                  <a:srgbClr val="A3A3A3"/>
                </a:buClr>
              </a:pPr>
              <a:endParaRPr lang="en-US" sz="1100" spc="-30" dirty="0">
                <a:gradFill>
                  <a:gsLst>
                    <a:gs pos="57627">
                      <a:schemeClr val="accent4"/>
                    </a:gs>
                    <a:gs pos="32203">
                      <a:schemeClr val="accent4"/>
                    </a:gs>
                  </a:gsLst>
                  <a:lin ang="5400000" scaled="0"/>
                </a:gradFill>
              </a:endParaRPr>
            </a:p>
          </p:txBody>
        </p:sp>
        <p:sp>
          <p:nvSpPr>
            <p:cNvPr id="34" name="Trapezoid 33"/>
            <p:cNvSpPr/>
            <p:nvPr/>
          </p:nvSpPr>
          <p:spPr bwMode="auto">
            <a:xfrm rot="10800000">
              <a:off x="2759062" y="1882569"/>
              <a:ext cx="4016851" cy="4562257"/>
            </a:xfrm>
            <a:prstGeom prst="trapezoid">
              <a:avLst>
                <a:gd name="adj" fmla="val 25888"/>
              </a:avLst>
            </a:prstGeom>
            <a:solidFill>
              <a:schemeClr val="bg1">
                <a:alpha val="5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solidFill>
                  <a:schemeClr val="bg1"/>
                </a:solidFill>
                <a:effectLst/>
                <a:uLnTx/>
                <a:uFillTx/>
              </a:endParaRPr>
            </a:p>
          </p:txBody>
        </p:sp>
      </p:grpSp>
    </p:spTree>
    <p:extLst>
      <p:ext uri="{BB962C8B-B14F-4D97-AF65-F5344CB8AC3E}">
        <p14:creationId xmlns:p14="http://schemas.microsoft.com/office/powerpoint/2010/main" val="38098434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p:cNvGrpSpPr/>
          <p:nvPr/>
        </p:nvGrpSpPr>
        <p:grpSpPr>
          <a:xfrm>
            <a:off x="620367" y="1900719"/>
            <a:ext cx="8247888" cy="4590288"/>
            <a:chOff x="769065" y="1180078"/>
            <a:chExt cx="10306478" cy="5232690"/>
          </a:xfrm>
        </p:grpSpPr>
        <p:sp>
          <p:nvSpPr>
            <p:cNvPr id="117" name="Rectangle 116"/>
            <p:cNvSpPr/>
            <p:nvPr/>
          </p:nvSpPr>
          <p:spPr bwMode="auto">
            <a:xfrm>
              <a:off x="769065" y="1180078"/>
              <a:ext cx="10306477" cy="104266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p>
              <a:pPr algn="ctr" defTabSz="867793">
                <a:lnSpc>
                  <a:spcPct val="90000"/>
                </a:lnSpc>
                <a:spcBef>
                  <a:spcPts val="588"/>
                </a:spcBef>
              </a:pPr>
              <a:r>
                <a:rPr lang="en-US" sz="200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Home page</a:t>
              </a:r>
            </a:p>
          </p:txBody>
        </p:sp>
        <p:sp>
          <p:nvSpPr>
            <p:cNvPr id="118" name="Rectangle 117"/>
            <p:cNvSpPr/>
            <p:nvPr/>
          </p:nvSpPr>
          <p:spPr bwMode="auto">
            <a:xfrm>
              <a:off x="769066" y="2222449"/>
              <a:ext cx="10306477" cy="10426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p>
              <a:pPr algn="ctr" defTabSz="867793">
                <a:lnSpc>
                  <a:spcPct val="90000"/>
                </a:lnSpc>
                <a:spcBef>
                  <a:spcPts val="588"/>
                </a:spcBef>
              </a:pPr>
              <a:r>
                <a:rPr lang="en-US" sz="200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Home page</a:t>
              </a:r>
            </a:p>
          </p:txBody>
        </p:sp>
        <p:sp>
          <p:nvSpPr>
            <p:cNvPr id="119" name="Rectangle 118"/>
            <p:cNvSpPr/>
            <p:nvPr/>
          </p:nvSpPr>
          <p:spPr bwMode="auto">
            <a:xfrm>
              <a:off x="769066" y="3263308"/>
              <a:ext cx="10306477" cy="10426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p>
              <a:pPr algn="ctr" defTabSz="867793">
                <a:lnSpc>
                  <a:spcPct val="90000"/>
                </a:lnSpc>
                <a:spcBef>
                  <a:spcPts val="588"/>
                </a:spcBef>
              </a:pPr>
              <a:r>
                <a:rPr lang="en-US" sz="200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Category page</a:t>
              </a:r>
            </a:p>
          </p:txBody>
        </p:sp>
        <p:sp>
          <p:nvSpPr>
            <p:cNvPr id="120" name="Rectangle 119"/>
            <p:cNvSpPr/>
            <p:nvPr/>
          </p:nvSpPr>
          <p:spPr bwMode="auto">
            <a:xfrm>
              <a:off x="4731083" y="5372211"/>
              <a:ext cx="2368856" cy="1040557"/>
            </a:xfrm>
            <a:prstGeom prst="rect">
              <a:avLst/>
            </a:prstGeom>
            <a:solidFill>
              <a:schemeClr val="bg1">
                <a:alpha val="5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2" name="Title 1"/>
          <p:cNvSpPr>
            <a:spLocks noGrp="1"/>
          </p:cNvSpPr>
          <p:nvPr>
            <p:ph type="title"/>
          </p:nvPr>
        </p:nvSpPr>
        <p:spPr/>
        <p:txBody>
          <a:bodyPr>
            <a:normAutofit/>
          </a:bodyPr>
          <a:lstStyle/>
          <a:p>
            <a:r>
              <a:rPr lang="en-US" sz="2870" dirty="0"/>
              <a:t>Remarketing Examples</a:t>
            </a:r>
          </a:p>
        </p:txBody>
      </p:sp>
      <p:sp>
        <p:nvSpPr>
          <p:cNvPr id="3" name="Content Placeholder 2"/>
          <p:cNvSpPr>
            <a:spLocks noGrp="1"/>
          </p:cNvSpPr>
          <p:nvPr>
            <p:ph type="body" sz="quarter" idx="10"/>
          </p:nvPr>
        </p:nvSpPr>
        <p:spPr/>
        <p:txBody>
          <a:bodyPr/>
          <a:lstStyle/>
          <a:p>
            <a:r>
              <a:rPr lang="en-US" b="1" dirty="0"/>
              <a:t>Broaden keywords and expand match types to qualified audiences</a:t>
            </a:r>
            <a:r>
              <a:rPr lang="en-US" dirty="0"/>
              <a:t>:</a:t>
            </a:r>
          </a:p>
        </p:txBody>
      </p:sp>
      <p:grpSp>
        <p:nvGrpSpPr>
          <p:cNvPr id="4" name="Group 3"/>
          <p:cNvGrpSpPr/>
          <p:nvPr/>
        </p:nvGrpSpPr>
        <p:grpSpPr>
          <a:xfrm>
            <a:off x="620367" y="1676351"/>
            <a:ext cx="8257660" cy="3873401"/>
            <a:chOff x="620367" y="1676351"/>
            <a:chExt cx="8257660" cy="3873401"/>
          </a:xfrm>
        </p:grpSpPr>
        <p:sp>
          <p:nvSpPr>
            <p:cNvPr id="127" name="Rectangle 126"/>
            <p:cNvSpPr/>
            <p:nvPr/>
          </p:nvSpPr>
          <p:spPr bwMode="auto">
            <a:xfrm>
              <a:off x="620367" y="4623576"/>
              <a:ext cx="8257660" cy="9093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p>
              <a:pPr algn="ctr" defTabSz="867793">
                <a:lnSpc>
                  <a:spcPct val="90000"/>
                </a:lnSpc>
                <a:spcBef>
                  <a:spcPts val="588"/>
                </a:spcBef>
              </a:pPr>
              <a:r>
                <a:rPr lang="en-US" sz="2000" dirty="0">
                  <a:solidFill>
                    <a:schemeClr val="bg1"/>
                  </a:solidFill>
                  <a:latin typeface="Segoe UI" panose="020B0502040204020203" pitchFamily="34" charset="0"/>
                  <a:cs typeface="Segoe UI" panose="020B0502040204020203" pitchFamily="34" charset="0"/>
                </a:rPr>
                <a:t>Product page</a:t>
              </a:r>
            </a:p>
          </p:txBody>
        </p:sp>
        <p:sp>
          <p:nvSpPr>
            <p:cNvPr id="128" name="Trapezoid 127"/>
            <p:cNvSpPr/>
            <p:nvPr/>
          </p:nvSpPr>
          <p:spPr bwMode="auto">
            <a:xfrm rot="10800000">
              <a:off x="2552666" y="1893800"/>
              <a:ext cx="4372415" cy="3655952"/>
            </a:xfrm>
            <a:prstGeom prst="trapezoid">
              <a:avLst>
                <a:gd name="adj" fmla="val 41150"/>
              </a:avLst>
            </a:prstGeom>
            <a:solidFill>
              <a:schemeClr val="bg1">
                <a:alpha val="50000"/>
              </a:scheme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solidFill>
                  <a:schemeClr val="bg1"/>
                </a:solidFill>
                <a:effectLst/>
                <a:uLnTx/>
                <a:uFillTx/>
              </a:endParaRPr>
            </a:p>
          </p:txBody>
        </p:sp>
        <p:sp>
          <p:nvSpPr>
            <p:cNvPr id="121" name="TextBox 120"/>
            <p:cNvSpPr txBox="1"/>
            <p:nvPr/>
          </p:nvSpPr>
          <p:spPr>
            <a:xfrm>
              <a:off x="7195457" y="2078374"/>
              <a:ext cx="157648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your brand term</a:t>
              </a:r>
            </a:p>
          </p:txBody>
        </p:sp>
        <p:sp>
          <p:nvSpPr>
            <p:cNvPr id="122" name="TextBox 121"/>
            <p:cNvSpPr txBox="1"/>
            <p:nvPr/>
          </p:nvSpPr>
          <p:spPr>
            <a:xfrm>
              <a:off x="7195457" y="2981122"/>
              <a:ext cx="157648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solidFill>
                    <a:schemeClr val="tx1"/>
                  </a:solidFill>
                </a:rPr>
                <a:t>[vacations]</a:t>
              </a:r>
            </a:p>
          </p:txBody>
        </p:sp>
        <p:sp>
          <p:nvSpPr>
            <p:cNvPr id="123" name="TextBox 122"/>
            <p:cNvSpPr txBox="1"/>
            <p:nvPr/>
          </p:nvSpPr>
          <p:spPr>
            <a:xfrm>
              <a:off x="7195457" y="3918832"/>
              <a:ext cx="157648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“hotel deals”</a:t>
              </a:r>
            </a:p>
          </p:txBody>
        </p:sp>
        <p:sp>
          <p:nvSpPr>
            <p:cNvPr id="124" name="TextBox 123"/>
            <p:cNvSpPr txBox="1"/>
            <p:nvPr/>
          </p:nvSpPr>
          <p:spPr>
            <a:xfrm>
              <a:off x="721934" y="2060566"/>
              <a:ext cx="172464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competitor brand term</a:t>
              </a:r>
            </a:p>
          </p:txBody>
        </p:sp>
        <p:sp>
          <p:nvSpPr>
            <p:cNvPr id="125" name="TextBox 124"/>
            <p:cNvSpPr txBox="1"/>
            <p:nvPr/>
          </p:nvSpPr>
          <p:spPr>
            <a:xfrm>
              <a:off x="721934" y="2963314"/>
              <a:ext cx="172464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solidFill>
                    <a:schemeClr val="tx1"/>
                  </a:solidFill>
                </a:rPr>
                <a:t>vacations</a:t>
              </a:r>
            </a:p>
          </p:txBody>
        </p:sp>
        <p:sp>
          <p:nvSpPr>
            <p:cNvPr id="126" name="TextBox 125"/>
            <p:cNvSpPr txBox="1"/>
            <p:nvPr/>
          </p:nvSpPr>
          <p:spPr>
            <a:xfrm>
              <a:off x="721934" y="3901024"/>
              <a:ext cx="172464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best hotels</a:t>
              </a:r>
            </a:p>
          </p:txBody>
        </p:sp>
        <p:sp>
          <p:nvSpPr>
            <p:cNvPr id="129" name="TextBox 128"/>
            <p:cNvSpPr txBox="1"/>
            <p:nvPr/>
          </p:nvSpPr>
          <p:spPr>
            <a:xfrm>
              <a:off x="7195457" y="4837479"/>
              <a:ext cx="157648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hotels in </a:t>
              </a:r>
              <a:r>
                <a:rPr lang="en-US" sz="1200" i="1" dirty="0" err="1"/>
                <a:t>seattle</a:t>
              </a:r>
              <a:endParaRPr lang="en-US" sz="1200" i="1" dirty="0"/>
            </a:p>
          </p:txBody>
        </p:sp>
        <p:sp>
          <p:nvSpPr>
            <p:cNvPr id="130" name="TextBox 129"/>
            <p:cNvSpPr txBox="1"/>
            <p:nvPr/>
          </p:nvSpPr>
          <p:spPr>
            <a:xfrm>
              <a:off x="721934" y="4819671"/>
              <a:ext cx="172464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3370" rIns="179213" bIns="143370" numCol="1" spcCol="0" rtlCol="0" fromWordArt="0" anchor="ctr" anchorCtr="0" forceAA="0" compatLnSpc="1">
              <a:prstTxWarp prst="textNoShape">
                <a:avLst/>
              </a:prstTxWarp>
              <a:noAutofit/>
            </a:bodyPr>
            <a:lstStyle>
              <a:defPPr>
                <a:defRPr lang="en-US"/>
              </a:defPPr>
              <a:lvl1pPr algn="ctr" defTabSz="867793">
                <a:lnSpc>
                  <a:spcPct val="90000"/>
                </a:lnSpc>
                <a:spcBef>
                  <a:spcPts val="588"/>
                </a:spcBef>
                <a:defRPr sz="2000">
                  <a:gradFill>
                    <a:gsLst>
                      <a:gs pos="2917">
                        <a:srgbClr val="FFFFFF"/>
                      </a:gs>
                      <a:gs pos="30000">
                        <a:srgbClr val="FFFFFF"/>
                      </a:gs>
                    </a:gsLst>
                    <a:lin ang="540000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i="1" dirty="0"/>
                <a:t>hotels</a:t>
              </a:r>
            </a:p>
          </p:txBody>
        </p:sp>
        <p:sp>
          <p:nvSpPr>
            <p:cNvPr id="133" name="Text Placeholder 3"/>
            <p:cNvSpPr txBox="1">
              <a:spLocks/>
            </p:cNvSpPr>
            <p:nvPr/>
          </p:nvSpPr>
          <p:spPr>
            <a:xfrm>
              <a:off x="868115" y="1676351"/>
              <a:ext cx="4270499" cy="1037342"/>
            </a:xfrm>
            <a:prstGeom prst="rect">
              <a:avLst/>
            </a:prstGeom>
          </p:spPr>
          <p:txBody>
            <a:bodyPr vert="horz" lIns="0" tIns="0" rIns="0" bIns="0"/>
            <a:lstStyle>
              <a:lvl1pPr marL="0" marR="0" indent="0" algn="l" defTabSz="914363"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5357">
                        <a:schemeClr val="tx1"/>
                      </a:gs>
                      <a:gs pos="16000">
                        <a:schemeClr val="tx1"/>
                      </a:gs>
                    </a:gsLst>
                    <a:lin ang="5400000" scaled="1"/>
                  </a:gra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Arial" pitchFamily="34" charset="0"/>
                <a:buChar char="•"/>
                <a:tabLst>
                  <a:tab pos="798513" algn="l"/>
                </a:tabLst>
                <a:defRPr sz="2000" kern="1200" spc="0" baseline="0">
                  <a:solidFill>
                    <a:schemeClr val="tx1"/>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Arial" pitchFamily="34" charset="0"/>
                <a:buChar char="•"/>
                <a:tabLst>
                  <a:tab pos="1255713" algn="l"/>
                </a:tabLst>
                <a:defRPr sz="1800" kern="1200" spc="0" baseline="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32559">
                <a:lnSpc>
                  <a:spcPct val="100000"/>
                </a:lnSpc>
                <a:spcBef>
                  <a:spcPts val="0"/>
                </a:spcBef>
                <a:buClr>
                  <a:srgbClr val="A3A3A3"/>
                </a:buClr>
                <a:buSzTx/>
              </a:pPr>
              <a:r>
                <a:rPr lang="en-US" sz="1400" spc="-30" dirty="0">
                  <a:gradFill>
                    <a:gsLst>
                      <a:gs pos="57627">
                        <a:srgbClr val="FF8C00"/>
                      </a:gs>
                      <a:gs pos="32203">
                        <a:srgbClr val="FF8C00"/>
                      </a:gs>
                    </a:gsLst>
                    <a:lin ang="5400000" scaled="0"/>
                  </a:gradFill>
                </a:rPr>
                <a:t>Remarketing campaigns</a:t>
              </a:r>
              <a:endParaRPr lang="en-US" sz="1100" spc="-30" dirty="0">
                <a:gradFill>
                  <a:gsLst>
                    <a:gs pos="57627">
                      <a:schemeClr val="accent4"/>
                    </a:gs>
                    <a:gs pos="32203">
                      <a:schemeClr val="accent4"/>
                    </a:gs>
                  </a:gsLst>
                  <a:lin ang="5400000" scaled="0"/>
                </a:gradFill>
              </a:endParaRPr>
            </a:p>
          </p:txBody>
        </p:sp>
        <p:sp>
          <p:nvSpPr>
            <p:cNvPr id="134" name="Text Placeholder 3"/>
            <p:cNvSpPr txBox="1">
              <a:spLocks/>
            </p:cNvSpPr>
            <p:nvPr/>
          </p:nvSpPr>
          <p:spPr>
            <a:xfrm>
              <a:off x="4293361" y="1683270"/>
              <a:ext cx="4270499" cy="1037342"/>
            </a:xfrm>
            <a:prstGeom prst="rect">
              <a:avLst/>
            </a:prstGeom>
          </p:spPr>
          <p:txBody>
            <a:bodyPr vert="horz" lIns="0" tIns="0" rIns="0" bIns="0"/>
            <a:lstStyle>
              <a:lvl1pPr marL="0" marR="0" indent="0" algn="l" defTabSz="914363"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5357">
                        <a:schemeClr val="tx1"/>
                      </a:gs>
                      <a:gs pos="16000">
                        <a:schemeClr val="tx1"/>
                      </a:gs>
                    </a:gsLst>
                    <a:lin ang="5400000" scaled="1"/>
                  </a:gra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Arial" pitchFamily="34" charset="0"/>
                <a:buChar char="•"/>
                <a:tabLst>
                  <a:tab pos="798513" algn="l"/>
                </a:tabLst>
                <a:defRPr sz="2000" kern="1200" spc="0" baseline="0">
                  <a:solidFill>
                    <a:schemeClr val="tx1"/>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Arial" pitchFamily="34" charset="0"/>
                <a:buChar char="•"/>
                <a:tabLst>
                  <a:tab pos="1255713" algn="l"/>
                </a:tabLst>
                <a:defRPr sz="1800" kern="1200" spc="0" baseline="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r" defTabSz="932559">
                <a:lnSpc>
                  <a:spcPct val="100000"/>
                </a:lnSpc>
                <a:spcBef>
                  <a:spcPts val="0"/>
                </a:spcBef>
                <a:buClr>
                  <a:srgbClr val="A3A3A3"/>
                </a:buClr>
                <a:buSzTx/>
              </a:pPr>
              <a:r>
                <a:rPr lang="en-US" sz="1400" spc="-30" dirty="0">
                  <a:gradFill>
                    <a:gsLst>
                      <a:gs pos="57627">
                        <a:srgbClr val="FF8C00"/>
                      </a:gs>
                      <a:gs pos="32203">
                        <a:srgbClr val="FF8C00"/>
                      </a:gs>
                    </a:gsLst>
                    <a:lin ang="5400000" scaled="0"/>
                  </a:gradFill>
                </a:rPr>
                <a:t>Traditional campaigns</a:t>
              </a:r>
            </a:p>
            <a:p>
              <a:pPr algn="r" defTabSz="932559">
                <a:buClr>
                  <a:srgbClr val="A3A3A3"/>
                </a:buClr>
              </a:pPr>
              <a:endParaRPr lang="en-US" sz="1100" spc="-30" dirty="0">
                <a:gradFill>
                  <a:gsLst>
                    <a:gs pos="57627">
                      <a:schemeClr val="accent4"/>
                    </a:gs>
                    <a:gs pos="32203">
                      <a:schemeClr val="accent4"/>
                    </a:gs>
                  </a:gsLst>
                  <a:lin ang="5400000" scaled="0"/>
                </a:gradFill>
              </a:endParaRPr>
            </a:p>
          </p:txBody>
        </p:sp>
      </p:grpSp>
    </p:spTree>
    <p:extLst>
      <p:ext uri="{BB962C8B-B14F-4D97-AF65-F5344CB8AC3E}">
        <p14:creationId xmlns:p14="http://schemas.microsoft.com/office/powerpoint/2010/main" val="19750512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784" y="2514627"/>
            <a:ext cx="8818544" cy="1325563"/>
          </a:xfrm>
        </p:spPr>
        <p:txBody>
          <a:bodyPr>
            <a:normAutofit/>
          </a:bodyPr>
          <a:lstStyle/>
          <a:p>
            <a:pPr algn="ctr"/>
            <a:r>
              <a:rPr lang="en-US" sz="4000" dirty="0">
                <a:solidFill>
                  <a:schemeClr val="tx1"/>
                </a:solidFill>
              </a:rPr>
              <a:t>Appendix</a:t>
            </a:r>
          </a:p>
        </p:txBody>
      </p:sp>
    </p:spTree>
    <p:extLst>
      <p:ext uri="{BB962C8B-B14F-4D97-AF65-F5344CB8AC3E}">
        <p14:creationId xmlns:p14="http://schemas.microsoft.com/office/powerpoint/2010/main" val="38352700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Links</a:t>
            </a:r>
          </a:p>
        </p:txBody>
      </p:sp>
      <p:sp>
        <p:nvSpPr>
          <p:cNvPr id="2" name="Subtitle 1"/>
          <p:cNvSpPr>
            <a:spLocks noGrp="1"/>
          </p:cNvSpPr>
          <p:nvPr>
            <p:ph type="body" sz="quarter" idx="10"/>
          </p:nvPr>
        </p:nvSpPr>
        <p:spPr>
          <a:xfrm>
            <a:off x="216159" y="1188901"/>
            <a:ext cx="8818544" cy="1415772"/>
          </a:xfrm>
        </p:spPr>
        <p:txBody>
          <a:bodyPr/>
          <a:lstStyle/>
          <a:p>
            <a:r>
              <a:rPr lang="en-US" sz="2000" dirty="0">
                <a:solidFill>
                  <a:schemeClr val="tx1"/>
                </a:solidFill>
              </a:rPr>
              <a:t>BingAds Marketing Features Guide </a:t>
            </a:r>
          </a:p>
          <a:p>
            <a:r>
              <a:rPr lang="en-US" sz="2000" dirty="0">
                <a:solidFill>
                  <a:schemeClr val="tx1"/>
                </a:solidFill>
              </a:rPr>
              <a:t>A repository of all the knowledge documents for Remarketing</a:t>
            </a:r>
            <a:endParaRPr lang="en-US" sz="2000" dirty="0">
              <a:solidFill>
                <a:schemeClr val="tx1"/>
              </a:solidFill>
              <a:hlinkClick r:id="rId2"/>
            </a:endParaRPr>
          </a:p>
          <a:p>
            <a:r>
              <a:rPr lang="en-US" sz="2000" dirty="0">
                <a:hlinkClick r:id="rId2"/>
              </a:rPr>
              <a:t>https://microsoft.sharepoint.com/teams/BingAdsRemarketing/SitePages/Feature%20Guide.aspx</a:t>
            </a:r>
            <a:endParaRPr lang="en-US" sz="2000" dirty="0"/>
          </a:p>
        </p:txBody>
      </p:sp>
    </p:spTree>
    <p:extLst>
      <p:ext uri="{BB962C8B-B14F-4D97-AF65-F5344CB8AC3E}">
        <p14:creationId xmlns:p14="http://schemas.microsoft.com/office/powerpoint/2010/main" val="36475145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FAQs</a:t>
            </a:r>
          </a:p>
        </p:txBody>
      </p:sp>
      <p:sp>
        <p:nvSpPr>
          <p:cNvPr id="3" name="Content Placeholder 2"/>
          <p:cNvSpPr>
            <a:spLocks noGrp="1"/>
          </p:cNvSpPr>
          <p:nvPr>
            <p:ph type="body" sz="quarter" idx="10"/>
          </p:nvPr>
        </p:nvSpPr>
        <p:spPr>
          <a:xfrm>
            <a:off x="216159" y="1188901"/>
            <a:ext cx="8818544" cy="4228850"/>
          </a:xfrm>
        </p:spPr>
        <p:txBody>
          <a:bodyPr/>
          <a:lstStyle/>
          <a:p>
            <a:r>
              <a:rPr lang="en-US" sz="1800" dirty="0"/>
              <a:t>How is Remarketing adoption determined? </a:t>
            </a:r>
          </a:p>
          <a:p>
            <a:pPr marL="0" indent="0">
              <a:buNone/>
            </a:pPr>
            <a:r>
              <a:rPr lang="en-US" sz="1800" dirty="0"/>
              <a:t>	Main stages of adopting remarketing are </a:t>
            </a:r>
          </a:p>
          <a:p>
            <a:pPr marL="342900" indent="-342900">
              <a:buFont typeface="+mj-lt"/>
              <a:buAutoNum type="arabicPeriod"/>
            </a:pPr>
            <a:r>
              <a:rPr lang="en-US" sz="1800" dirty="0"/>
              <a:t>Creation of remarketing lists</a:t>
            </a:r>
          </a:p>
          <a:p>
            <a:pPr marL="342900" indent="-342900">
              <a:buFont typeface="+mj-lt"/>
              <a:buAutoNum type="arabicPeriod"/>
            </a:pPr>
            <a:r>
              <a:rPr lang="en-US" sz="1800" dirty="0"/>
              <a:t>Associating them with ad groups</a:t>
            </a:r>
          </a:p>
          <a:p>
            <a:pPr marL="0" indent="0">
              <a:buNone/>
            </a:pPr>
            <a:r>
              <a:rPr lang="en-US" sz="1800" dirty="0"/>
              <a:t>	Remarketing can start functioning only when association is made and remarketing lists cross 1000 members. So complete adoption can be done only after association is created</a:t>
            </a:r>
          </a:p>
          <a:p>
            <a:pPr marL="0" indent="0">
              <a:buNone/>
            </a:pPr>
            <a:endParaRPr lang="en-US" sz="1800" dirty="0"/>
          </a:p>
          <a:p>
            <a:r>
              <a:rPr lang="en-US" sz="1800" dirty="0"/>
              <a:t>What is active and performing adoption in Remarketing?</a:t>
            </a:r>
          </a:p>
          <a:p>
            <a:pPr marL="0" indent="0">
              <a:buNone/>
            </a:pPr>
            <a:r>
              <a:rPr lang="en-US" sz="1800" dirty="0"/>
              <a:t>	When an advertiser creates Remarketing list, it refers to active adoption. </a:t>
            </a:r>
          </a:p>
          <a:p>
            <a:pPr marL="0" indent="0">
              <a:buNone/>
            </a:pPr>
            <a:r>
              <a:rPr lang="en-US" sz="1800" dirty="0"/>
              <a:t>	When advertiser creates association, it refers to performing adoption. </a:t>
            </a:r>
          </a:p>
          <a:p>
            <a:pPr marL="0" indent="0">
              <a:buNone/>
            </a:pPr>
            <a:r>
              <a:rPr lang="en-US" sz="1800" dirty="0"/>
              <a:t>	Note that creating association does not mean that advertiser will be able to show remarketed impressions</a:t>
            </a:r>
          </a:p>
          <a:p>
            <a:pPr marL="0" indent="0">
              <a:buNone/>
            </a:pPr>
            <a:endParaRPr lang="en-US" sz="1800" dirty="0"/>
          </a:p>
        </p:txBody>
      </p:sp>
    </p:spTree>
    <p:extLst>
      <p:ext uri="{BB962C8B-B14F-4D97-AF65-F5344CB8AC3E}">
        <p14:creationId xmlns:p14="http://schemas.microsoft.com/office/powerpoint/2010/main" val="28860106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FAQs</a:t>
            </a:r>
          </a:p>
        </p:txBody>
      </p:sp>
      <p:sp>
        <p:nvSpPr>
          <p:cNvPr id="3" name="Content Placeholder 2"/>
          <p:cNvSpPr>
            <a:spLocks noGrp="1"/>
          </p:cNvSpPr>
          <p:nvPr>
            <p:ph type="body" sz="quarter" idx="10"/>
          </p:nvPr>
        </p:nvSpPr>
        <p:spPr>
          <a:xfrm>
            <a:off x="216159" y="1188901"/>
            <a:ext cx="8818544" cy="3813352"/>
          </a:xfrm>
        </p:spPr>
        <p:txBody>
          <a:bodyPr/>
          <a:lstStyle/>
          <a:p>
            <a:r>
              <a:rPr lang="en-US" sz="1800" dirty="0"/>
              <a:t>Can single user be present in multiple Remarketing lists?</a:t>
            </a:r>
          </a:p>
          <a:p>
            <a:pPr marL="0" indent="0">
              <a:buNone/>
            </a:pPr>
            <a:r>
              <a:rPr lang="en-US" sz="1800" dirty="0"/>
              <a:t>	Yes. Remarketing lists are created using rules set by advertiser. One user can pass multiple rules. </a:t>
            </a:r>
          </a:p>
          <a:p>
            <a:pPr marL="0" indent="0">
              <a:buNone/>
            </a:pPr>
            <a:r>
              <a:rPr lang="en-US" sz="1800" dirty="0"/>
              <a:t>	Consider an example where a single user books tickets as well as signs up for newsletter. This user can become part of two remarketing lists created for 2 different purposes</a:t>
            </a:r>
          </a:p>
          <a:p>
            <a:pPr marL="0" indent="0">
              <a:buNone/>
            </a:pPr>
            <a:endParaRPr lang="en-US" sz="1800" dirty="0"/>
          </a:p>
          <a:p>
            <a:pPr marL="0" indent="0">
              <a:buNone/>
            </a:pPr>
            <a:endParaRPr lang="en-US" sz="1800" dirty="0"/>
          </a:p>
          <a:p>
            <a:r>
              <a:rPr lang="en-US" sz="1800" dirty="0"/>
              <a:t>Can an ad group be associated with multiple Remarketing lists?</a:t>
            </a:r>
          </a:p>
          <a:p>
            <a:pPr marL="0" indent="0">
              <a:buNone/>
            </a:pPr>
            <a:r>
              <a:rPr lang="en-US" sz="1800" dirty="0"/>
              <a:t>	Yes. Multiple remarketing lists created using different rules can work towards same business objective. </a:t>
            </a:r>
          </a:p>
          <a:p>
            <a:pPr marL="0" indent="0">
              <a:buNone/>
            </a:pPr>
            <a:r>
              <a:rPr lang="en-US" sz="1800" dirty="0"/>
              <a:t>	If an ad-group serves the purpose of fulfilling that objective, remarketing can be done by associating these lists to the same ad group</a:t>
            </a:r>
          </a:p>
        </p:txBody>
      </p:sp>
    </p:spTree>
    <p:extLst>
      <p:ext uri="{BB962C8B-B14F-4D97-AF65-F5344CB8AC3E}">
        <p14:creationId xmlns:p14="http://schemas.microsoft.com/office/powerpoint/2010/main" val="23285051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What Is Remarketing?</a:t>
            </a:r>
          </a:p>
        </p:txBody>
      </p:sp>
      <p:sp>
        <p:nvSpPr>
          <p:cNvPr id="3" name="Content Placeholder 2"/>
          <p:cNvSpPr>
            <a:spLocks noGrp="1"/>
          </p:cNvSpPr>
          <p:nvPr>
            <p:ph type="body" sz="quarter" idx="10"/>
          </p:nvPr>
        </p:nvSpPr>
        <p:spPr>
          <a:xfrm>
            <a:off x="216159" y="1188901"/>
            <a:ext cx="8818544" cy="2065181"/>
          </a:xfrm>
        </p:spPr>
        <p:txBody>
          <a:bodyPr/>
          <a:lstStyle/>
          <a:p>
            <a:r>
              <a:rPr lang="en-US" sz="2000" dirty="0"/>
              <a:t>Remarketing in Paid Search enables advertiser to improve their return on investment (ROI) by optimizing campaigns for specific audiences, like high-value customers who had visited their website before</a:t>
            </a:r>
          </a:p>
          <a:p>
            <a:r>
              <a:rPr lang="en-US" sz="2000" dirty="0"/>
              <a:t> With remarketing, advertisers are able to:</a:t>
            </a:r>
          </a:p>
          <a:p>
            <a:pPr lvl="1"/>
            <a:r>
              <a:rPr lang="en-US" sz="1400" dirty="0"/>
              <a:t>Appeal to all or a subset of visitors who did not convert and stay top of mind</a:t>
            </a:r>
          </a:p>
          <a:p>
            <a:pPr lvl="1"/>
            <a:r>
              <a:rPr lang="en-US" sz="1400" dirty="0"/>
              <a:t>Exclude, upsell, or cross-sell offers to existing customers</a:t>
            </a:r>
          </a:p>
          <a:p>
            <a:pPr lvl="1"/>
            <a:r>
              <a:rPr lang="en-US" sz="1400" dirty="0"/>
              <a:t>Drive higher ROI</a:t>
            </a:r>
            <a:endParaRPr lang="en-US" sz="1800" dirty="0"/>
          </a:p>
        </p:txBody>
      </p:sp>
      <p:pic>
        <p:nvPicPr>
          <p:cNvPr id="4" name="Picture 3"/>
          <p:cNvPicPr>
            <a:picLocks noChangeAspect="1"/>
          </p:cNvPicPr>
          <p:nvPr/>
        </p:nvPicPr>
        <p:blipFill>
          <a:blip r:embed="rId2"/>
          <a:stretch>
            <a:fillRect/>
          </a:stretch>
        </p:blipFill>
        <p:spPr>
          <a:xfrm>
            <a:off x="957648" y="3679318"/>
            <a:ext cx="7647619" cy="1942857"/>
          </a:xfrm>
          <a:prstGeom prst="rect">
            <a:avLst/>
          </a:prstGeom>
        </p:spPr>
      </p:pic>
    </p:spTree>
    <p:extLst>
      <p:ext uri="{BB962C8B-B14F-4D97-AF65-F5344CB8AC3E}">
        <p14:creationId xmlns:p14="http://schemas.microsoft.com/office/powerpoint/2010/main" val="10646153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FAQs</a:t>
            </a:r>
          </a:p>
        </p:txBody>
      </p:sp>
      <p:sp>
        <p:nvSpPr>
          <p:cNvPr id="3" name="Content Placeholder 2"/>
          <p:cNvSpPr>
            <a:spLocks noGrp="1"/>
          </p:cNvSpPr>
          <p:nvPr>
            <p:ph type="body" sz="quarter" idx="10"/>
          </p:nvPr>
        </p:nvSpPr>
        <p:spPr>
          <a:xfrm>
            <a:off x="216159" y="1188900"/>
            <a:ext cx="8818544" cy="5419945"/>
          </a:xfrm>
        </p:spPr>
        <p:txBody>
          <a:bodyPr/>
          <a:lstStyle/>
          <a:p>
            <a:r>
              <a:rPr lang="en-US" sz="1800" dirty="0"/>
              <a:t>What is meant by membership duration?</a:t>
            </a:r>
          </a:p>
          <a:p>
            <a:pPr marL="0" indent="0">
              <a:buNone/>
            </a:pPr>
            <a:r>
              <a:rPr lang="en-US" sz="1800" dirty="0"/>
              <a:t>	Remarketing lists are created by adding end users who fulfill a certain criteria. But remarketing and showing similar ads to them again makes sense only for certain time. </a:t>
            </a:r>
          </a:p>
          <a:p>
            <a:pPr marL="0" indent="0">
              <a:buNone/>
            </a:pPr>
            <a:r>
              <a:rPr lang="en-US" sz="1800" dirty="0"/>
              <a:t>	For example: an automobile advertiser might have more than 30 days of membership duration, while a clothing retailer might have 2 days. </a:t>
            </a:r>
          </a:p>
          <a:p>
            <a:pPr marL="0" indent="0">
              <a:buNone/>
            </a:pPr>
            <a:r>
              <a:rPr lang="en-US" sz="1800" dirty="0"/>
              <a:t>	</a:t>
            </a:r>
          </a:p>
          <a:p>
            <a:pPr marL="0" indent="0">
              <a:buNone/>
            </a:pPr>
            <a:r>
              <a:rPr lang="en-US" sz="1800" dirty="0"/>
              <a:t>	Membership duration is the time limit after which a user will no longer be part of a particular remarketing list. This duration starts separately for every user after it gets added to remarketing list.</a:t>
            </a:r>
          </a:p>
          <a:p>
            <a:pPr marL="0" indent="0">
              <a:buNone/>
            </a:pPr>
            <a:endParaRPr lang="en-US" sz="1800" dirty="0"/>
          </a:p>
          <a:p>
            <a:r>
              <a:rPr lang="en-US" sz="1800" dirty="0"/>
              <a:t>Why does remarketing list does not become active unless it has 1000 users? 	Remarketing does not target a particular user as that would be too specific. Rather, it targets users with particular characteristics. Hence, unless remarketing list has high number of end users, it does not get activated</a:t>
            </a:r>
          </a:p>
          <a:p>
            <a:pPr marL="0" indent="0">
              <a:buNone/>
            </a:pPr>
            <a:endParaRPr lang="en-US" sz="1800" dirty="0"/>
          </a:p>
          <a:p>
            <a:r>
              <a:rPr lang="en-US" sz="1800" dirty="0"/>
              <a:t>Can you move  remarketing list from one to another account?</a:t>
            </a:r>
          </a:p>
          <a:p>
            <a:pPr marL="0" indent="0">
              <a:buNone/>
            </a:pPr>
            <a:r>
              <a:rPr lang="en-US" sz="1800" dirty="0"/>
              <a:t>	Yes. Remarketing list can be easily moved from one to another account under same customer</a:t>
            </a:r>
          </a:p>
        </p:txBody>
      </p:sp>
    </p:spTree>
    <p:extLst>
      <p:ext uri="{BB962C8B-B14F-4D97-AF65-F5344CB8AC3E}">
        <p14:creationId xmlns:p14="http://schemas.microsoft.com/office/powerpoint/2010/main" val="38409430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FAQs</a:t>
            </a:r>
          </a:p>
        </p:txBody>
      </p:sp>
      <p:sp>
        <p:nvSpPr>
          <p:cNvPr id="3" name="Content Placeholder 2"/>
          <p:cNvSpPr>
            <a:spLocks noGrp="1"/>
          </p:cNvSpPr>
          <p:nvPr>
            <p:ph type="body" sz="quarter" idx="10"/>
          </p:nvPr>
        </p:nvSpPr>
        <p:spPr>
          <a:xfrm>
            <a:off x="216159" y="1188901"/>
            <a:ext cx="8818544" cy="4256550"/>
          </a:xfrm>
        </p:spPr>
        <p:txBody>
          <a:bodyPr/>
          <a:lstStyle/>
          <a:p>
            <a:r>
              <a:rPr lang="en-US" sz="1800" dirty="0"/>
              <a:t>What is difference between Bid Only vs. Target and Bid remarketing strategy? </a:t>
            </a:r>
          </a:p>
          <a:p>
            <a:pPr marL="217403" lvl="1" indent="0">
              <a:buNone/>
            </a:pPr>
            <a:r>
              <a:rPr lang="en-US" sz="1800" dirty="0"/>
              <a:t>	Advertisers can add remarketing lists to existing campaigns and set them to Bid Only. The benefit here is to set custom bids for certain audiences (Example: Bid up on past customers). </a:t>
            </a:r>
          </a:p>
          <a:p>
            <a:pPr marL="217403" lvl="1" indent="0">
              <a:buNone/>
            </a:pPr>
            <a:r>
              <a:rPr lang="en-US" sz="1800" dirty="0"/>
              <a:t>	However, the advertiser will then be using the same keywords for new visitors as well as previous visitors who have become members of their related remarketing lists.</a:t>
            </a:r>
          </a:p>
          <a:p>
            <a:pPr marL="217403" lvl="1" indent="0">
              <a:buNone/>
            </a:pPr>
            <a:endParaRPr lang="en-US" sz="1800" dirty="0"/>
          </a:p>
          <a:p>
            <a:pPr marL="217403" lvl="1" indent="0">
              <a:buNone/>
            </a:pPr>
            <a:r>
              <a:rPr lang="en-US" sz="1800" dirty="0"/>
              <a:t>	Advertisers can also create new different campaigns and set them to Target and Bid. This enables them to utilize broad keywords for users in their relative remarketing lists. (Example: A user views a page on the advertiser’s website about a used Toyota Camry. The customer can then bid on that user when they search for a broad term like "used car" since the advertiser knows that such users had shown interest in their make / model)</a:t>
            </a:r>
          </a:p>
          <a:p>
            <a:endParaRPr lang="en-US" sz="1800" dirty="0"/>
          </a:p>
        </p:txBody>
      </p:sp>
    </p:spTree>
    <p:extLst>
      <p:ext uri="{BB962C8B-B14F-4D97-AF65-F5344CB8AC3E}">
        <p14:creationId xmlns:p14="http://schemas.microsoft.com/office/powerpoint/2010/main" val="972253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Considerations (1)</a:t>
            </a:r>
          </a:p>
        </p:txBody>
      </p:sp>
      <p:sp>
        <p:nvSpPr>
          <p:cNvPr id="3" name="Content Placeholder 2"/>
          <p:cNvSpPr>
            <a:spLocks noGrp="1"/>
          </p:cNvSpPr>
          <p:nvPr>
            <p:ph type="body" sz="quarter" idx="10"/>
          </p:nvPr>
        </p:nvSpPr>
        <p:spPr>
          <a:xfrm>
            <a:off x="216159" y="1188901"/>
            <a:ext cx="8818544" cy="3564053"/>
          </a:xfrm>
        </p:spPr>
        <p:txBody>
          <a:bodyPr/>
          <a:lstStyle/>
          <a:p>
            <a:pPr marL="342900" indent="-342900">
              <a:buFont typeface="+mj-lt"/>
              <a:buAutoNum type="arabicPeriod"/>
            </a:pPr>
            <a:r>
              <a:rPr lang="en-US" sz="1800" dirty="0"/>
              <a:t>What should be the impact of Remarketing on CTR, CPC and revenue of the advertiser?</a:t>
            </a:r>
          </a:p>
          <a:p>
            <a:pPr marL="342900" indent="-342900">
              <a:buFont typeface="+mj-lt"/>
              <a:buAutoNum type="arabicPeriod"/>
            </a:pPr>
            <a:r>
              <a:rPr lang="en-US" sz="1800" dirty="0"/>
              <a:t>What should be the impact of positive, 0 and negative bid boost on CTR, CPC and revenue of advertiser?</a:t>
            </a:r>
          </a:p>
          <a:p>
            <a:pPr marL="342900" indent="-342900">
              <a:buFont typeface="+mj-lt"/>
              <a:buAutoNum type="arabicPeriod"/>
            </a:pPr>
            <a:r>
              <a:rPr lang="en-US" sz="1800" dirty="0"/>
              <a:t>What is the level at which Remarketing is adopted? What about UET?</a:t>
            </a:r>
          </a:p>
          <a:p>
            <a:pPr marL="342900" indent="-342900">
              <a:buFont typeface="+mj-lt"/>
              <a:buAutoNum type="arabicPeriod"/>
            </a:pPr>
            <a:r>
              <a:rPr lang="en-US" sz="1800" dirty="0"/>
              <a:t>Which tab in </a:t>
            </a:r>
            <a:r>
              <a:rPr lang="en-US" sz="1800" dirty="0" err="1"/>
              <a:t>BingAds</a:t>
            </a:r>
            <a:r>
              <a:rPr lang="en-US" sz="1800" dirty="0"/>
              <a:t> UI contains shortcut to create Remarketing list?</a:t>
            </a:r>
          </a:p>
          <a:p>
            <a:pPr marL="342900" indent="-342900">
              <a:buFont typeface="+mj-lt"/>
              <a:buAutoNum type="arabicPeriod"/>
            </a:pPr>
            <a:r>
              <a:rPr lang="en-US" sz="1800" dirty="0"/>
              <a:t>How does Remarketing work?</a:t>
            </a:r>
          </a:p>
          <a:p>
            <a:pPr marL="342900" indent="-342900">
              <a:buFont typeface="+mj-lt"/>
              <a:buAutoNum type="arabicPeriod"/>
            </a:pPr>
            <a:r>
              <a:rPr lang="en-US" sz="1800" dirty="0"/>
              <a:t>What is the purpose of 0 and negative bid boost in remarketing? Explain with example</a:t>
            </a:r>
          </a:p>
          <a:p>
            <a:pPr marL="342900" indent="-342900">
              <a:buFont typeface="+mj-lt"/>
              <a:buAutoNum type="arabicPeriod"/>
            </a:pPr>
            <a:r>
              <a:rPr lang="en-US" sz="1800" dirty="0"/>
              <a:t>Mention any 3 positive and negative points for Remarketing</a:t>
            </a:r>
          </a:p>
          <a:p>
            <a:pPr marL="342900" indent="-342900">
              <a:buFont typeface="+mj-lt"/>
              <a:buAutoNum type="arabicPeriod"/>
            </a:pPr>
            <a:r>
              <a:rPr lang="en-US" sz="1800" dirty="0"/>
              <a:t>Design an experiment which advertiser could perform to come up with appropriate bid boost</a:t>
            </a:r>
          </a:p>
        </p:txBody>
      </p:sp>
    </p:spTree>
    <p:extLst>
      <p:ext uri="{BB962C8B-B14F-4D97-AF65-F5344CB8AC3E}">
        <p14:creationId xmlns:p14="http://schemas.microsoft.com/office/powerpoint/2010/main" val="1525401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Considerations (2)</a:t>
            </a:r>
          </a:p>
        </p:txBody>
      </p:sp>
      <p:sp>
        <p:nvSpPr>
          <p:cNvPr id="3" name="Content Placeholder 2"/>
          <p:cNvSpPr>
            <a:spLocks noGrp="1"/>
          </p:cNvSpPr>
          <p:nvPr>
            <p:ph type="body" sz="quarter" idx="10"/>
          </p:nvPr>
        </p:nvSpPr>
        <p:spPr>
          <a:xfrm>
            <a:off x="216159" y="1188901"/>
            <a:ext cx="8818544" cy="5041380"/>
          </a:xfrm>
        </p:spPr>
        <p:txBody>
          <a:bodyPr/>
          <a:lstStyle/>
          <a:p>
            <a:pPr marL="342900" indent="-342900">
              <a:buFont typeface="+mj-lt"/>
              <a:buAutoNum type="arabicPeriod"/>
            </a:pPr>
            <a:r>
              <a:rPr lang="en-US" sz="1800" dirty="0"/>
              <a:t>Which bid boost is suitable for remarketing end user who has purchased your product? Mention reason with the choice (multiple choice)</a:t>
            </a:r>
          </a:p>
          <a:p>
            <a:pPr marL="560303" lvl="1" indent="-342900">
              <a:buFont typeface="+mj-lt"/>
              <a:buAutoNum type="arabicPeriod"/>
            </a:pPr>
            <a:r>
              <a:rPr lang="en-US" sz="1600" dirty="0"/>
              <a:t>Positive</a:t>
            </a:r>
          </a:p>
          <a:p>
            <a:pPr marL="560303" lvl="1" indent="-342900">
              <a:buFont typeface="+mj-lt"/>
              <a:buAutoNum type="arabicPeriod"/>
            </a:pPr>
            <a:r>
              <a:rPr lang="en-US" sz="1600" dirty="0"/>
              <a:t>Negative</a:t>
            </a:r>
          </a:p>
          <a:p>
            <a:pPr marL="560303" lvl="1" indent="-342900">
              <a:buFont typeface="+mj-lt"/>
              <a:buAutoNum type="arabicPeriod"/>
            </a:pPr>
            <a:r>
              <a:rPr lang="en-US" sz="1600" dirty="0"/>
              <a:t>0</a:t>
            </a:r>
          </a:p>
          <a:p>
            <a:pPr marL="342900" indent="-342900">
              <a:buFont typeface="+mj-lt"/>
              <a:buAutoNum type="arabicPeriod"/>
            </a:pPr>
            <a:r>
              <a:rPr lang="en-US" sz="1800" dirty="0"/>
              <a:t>Conversion rate of an advertiser is decreasing. How can Remarketing help this advertiser? (multiple choice)</a:t>
            </a:r>
          </a:p>
          <a:p>
            <a:pPr marL="560303" lvl="1" indent="-342900">
              <a:buFont typeface="+mj-lt"/>
              <a:buAutoNum type="arabicPeriod"/>
            </a:pPr>
            <a:r>
              <a:rPr lang="en-US" sz="1600" dirty="0"/>
              <a:t>Remarketing can suggest where conversions are lost</a:t>
            </a:r>
          </a:p>
          <a:p>
            <a:pPr marL="560303" lvl="1" indent="-342900">
              <a:buFont typeface="+mj-lt"/>
              <a:buAutoNum type="arabicPeriod"/>
            </a:pPr>
            <a:r>
              <a:rPr lang="en-US" sz="1600" dirty="0"/>
              <a:t>Remarketing can help advertiser target high conversion prone end users</a:t>
            </a:r>
          </a:p>
          <a:p>
            <a:pPr marL="560303" lvl="1" indent="-342900">
              <a:buFont typeface="+mj-lt"/>
              <a:buAutoNum type="arabicPeriod"/>
            </a:pPr>
            <a:r>
              <a:rPr lang="en-US" sz="1600" dirty="0"/>
              <a:t>Remarketing can increase the bid of advertiser for all impressions</a:t>
            </a:r>
          </a:p>
          <a:p>
            <a:pPr marL="560303" lvl="1" indent="-342900">
              <a:buFont typeface="+mj-lt"/>
              <a:buAutoNum type="arabicPeriod"/>
            </a:pPr>
            <a:r>
              <a:rPr lang="en-US" sz="1600" dirty="0"/>
              <a:t>Its worthless to use Remarketing here without pausing the campaign for 1 week</a:t>
            </a:r>
          </a:p>
          <a:p>
            <a:pPr marL="342900" indent="-342900">
              <a:buFont typeface="+mj-lt"/>
              <a:buAutoNum type="arabicPeriod"/>
            </a:pPr>
            <a:r>
              <a:rPr lang="en-US" sz="1800" dirty="0"/>
              <a:t>Advertiser sees increase in CPA and decrease in CVR due to Remarketing. What should he do? (multiple choice)</a:t>
            </a:r>
          </a:p>
          <a:p>
            <a:pPr marL="560303" lvl="1" indent="-342900">
              <a:buFont typeface="+mj-lt"/>
              <a:buAutoNum type="arabicPeriod"/>
            </a:pPr>
            <a:r>
              <a:rPr lang="en-US" sz="1600" dirty="0"/>
              <a:t>Decrease the incremental bid boost percentage</a:t>
            </a:r>
          </a:p>
          <a:p>
            <a:pPr marL="560303" lvl="1" indent="-342900">
              <a:buFont typeface="+mj-lt"/>
              <a:buAutoNum type="arabicPeriod"/>
            </a:pPr>
            <a:r>
              <a:rPr lang="en-US" sz="1600" dirty="0"/>
              <a:t>Decrease the membership duration of his remarketing list</a:t>
            </a:r>
          </a:p>
          <a:p>
            <a:pPr marL="560303" lvl="1" indent="-342900">
              <a:buFont typeface="+mj-lt"/>
              <a:buAutoNum type="arabicPeriod"/>
            </a:pPr>
            <a:r>
              <a:rPr lang="en-US" sz="1600" dirty="0"/>
              <a:t>Change the rule for creating remarketing list</a:t>
            </a:r>
          </a:p>
          <a:p>
            <a:pPr marL="560303" lvl="1" indent="-342900">
              <a:buFont typeface="+mj-lt"/>
              <a:buAutoNum type="arabicPeriod"/>
            </a:pPr>
            <a:r>
              <a:rPr lang="en-US" sz="1600" dirty="0"/>
              <a:t>Increase the membership duration of his remarketing list</a:t>
            </a:r>
          </a:p>
          <a:p>
            <a:pPr lvl="1"/>
            <a:endParaRPr lang="en-US" sz="1600" dirty="0"/>
          </a:p>
        </p:txBody>
      </p:sp>
    </p:spTree>
    <p:extLst>
      <p:ext uri="{BB962C8B-B14F-4D97-AF65-F5344CB8AC3E}">
        <p14:creationId xmlns:p14="http://schemas.microsoft.com/office/powerpoint/2010/main" val="16916540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Considerations (3)</a:t>
            </a:r>
          </a:p>
        </p:txBody>
      </p:sp>
      <p:sp>
        <p:nvSpPr>
          <p:cNvPr id="3" name="Content Placeholder 2"/>
          <p:cNvSpPr>
            <a:spLocks noGrp="1"/>
          </p:cNvSpPr>
          <p:nvPr>
            <p:ph type="body" sz="quarter" idx="10"/>
          </p:nvPr>
        </p:nvSpPr>
        <p:spPr>
          <a:xfrm>
            <a:off x="216159" y="1188901"/>
            <a:ext cx="8818544" cy="2625334"/>
          </a:xfrm>
        </p:spPr>
        <p:txBody>
          <a:bodyPr/>
          <a:lstStyle/>
          <a:p>
            <a:pPr marL="342900" indent="-342900">
              <a:buFont typeface="+mj-lt"/>
              <a:buAutoNum type="arabicPeriod"/>
            </a:pPr>
            <a:r>
              <a:rPr lang="en-US" sz="1800" dirty="0"/>
              <a:t>How is remarketing different from other targeting settings?</a:t>
            </a:r>
            <a:endParaRPr lang="en-US" sz="1100" dirty="0"/>
          </a:p>
          <a:p>
            <a:pPr marL="560303" lvl="1" indent="-342900">
              <a:buFont typeface="+mj-lt"/>
              <a:buAutoNum type="arabicPeriod"/>
            </a:pPr>
            <a:r>
              <a:rPr lang="en-US" sz="1600" dirty="0"/>
              <a:t>Remarketing work with bid boost</a:t>
            </a:r>
          </a:p>
          <a:p>
            <a:pPr marL="560303" lvl="1" indent="-342900">
              <a:buFont typeface="+mj-lt"/>
              <a:buAutoNum type="arabicPeriod"/>
            </a:pPr>
            <a:r>
              <a:rPr lang="en-US" sz="1600" dirty="0"/>
              <a:t>Remarketing requires UET</a:t>
            </a:r>
          </a:p>
          <a:p>
            <a:pPr marL="560303" lvl="1" indent="-342900">
              <a:buFont typeface="+mj-lt"/>
              <a:buAutoNum type="arabicPeriod"/>
            </a:pPr>
            <a:r>
              <a:rPr lang="en-US" sz="1600" dirty="0"/>
              <a:t>Remarketing has -100% bid boost</a:t>
            </a:r>
          </a:p>
          <a:p>
            <a:pPr marL="560303" lvl="1" indent="-342900">
              <a:buFont typeface="+mj-lt"/>
              <a:buAutoNum type="arabicPeriod"/>
            </a:pPr>
            <a:r>
              <a:rPr lang="en-US" sz="1600" dirty="0"/>
              <a:t>Remarketing has ad-copy modification</a:t>
            </a:r>
          </a:p>
          <a:p>
            <a:pPr marL="342900" indent="-342900">
              <a:buFont typeface="+mj-lt"/>
              <a:buAutoNum type="arabicPeriod"/>
            </a:pPr>
            <a:r>
              <a:rPr lang="en-US" sz="1800" dirty="0"/>
              <a:t>True or false: Advertisers with daily budget should not use Remarketing as it will budget pause the campaign</a:t>
            </a:r>
          </a:p>
          <a:p>
            <a:pPr marL="342900" indent="-342900">
              <a:buFont typeface="+mj-lt"/>
              <a:buAutoNum type="arabicPeriod"/>
            </a:pPr>
            <a:r>
              <a:rPr lang="en-US" sz="1800" dirty="0"/>
              <a:t>True or false: Remarketing works only when end user has completed 7 days in remarketing list</a:t>
            </a:r>
          </a:p>
        </p:txBody>
      </p:sp>
    </p:spTree>
    <p:extLst>
      <p:ext uri="{BB962C8B-B14F-4D97-AF65-F5344CB8AC3E}">
        <p14:creationId xmlns:p14="http://schemas.microsoft.com/office/powerpoint/2010/main" val="9775809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Benefits Of Remarketing for Advertisers</a:t>
            </a:r>
          </a:p>
        </p:txBody>
      </p:sp>
      <p:sp>
        <p:nvSpPr>
          <p:cNvPr id="3" name="Content Placeholder 2"/>
          <p:cNvSpPr>
            <a:spLocks noGrp="1"/>
          </p:cNvSpPr>
          <p:nvPr>
            <p:ph type="body" sz="quarter" idx="10"/>
          </p:nvPr>
        </p:nvSpPr>
        <p:spPr>
          <a:xfrm>
            <a:off x="216160" y="1129907"/>
            <a:ext cx="8818544" cy="4816703"/>
          </a:xfrm>
        </p:spPr>
        <p:txBody>
          <a:bodyPr/>
          <a:lstStyle/>
          <a:p>
            <a:r>
              <a:rPr lang="en-US" sz="1400" dirty="0"/>
              <a:t>Better Targeting*:</a:t>
            </a:r>
          </a:p>
          <a:p>
            <a:pPr lvl="1"/>
            <a:r>
              <a:rPr lang="en-US" sz="1400" dirty="0"/>
              <a:t>Reaches highly qualified end users who are more likely to be interested in products due to their recent activity – like visiting site, abandoning a shopping cart, visiting a product page or an action that is important to the advertiser</a:t>
            </a:r>
          </a:p>
          <a:p>
            <a:r>
              <a:rPr lang="en-US" sz="1400" dirty="0"/>
              <a:t>Better Return on Investment (ROI):</a:t>
            </a:r>
            <a:r>
              <a:rPr lang="en-US" sz="1400" i="1" dirty="0"/>
              <a:t> </a:t>
            </a:r>
          </a:p>
          <a:p>
            <a:pPr lvl="1"/>
            <a:r>
              <a:rPr lang="en-US" sz="1400" dirty="0"/>
              <a:t>Improves campaign performance with page position, Click Through Rate (CTR), and variety of user metrics by customizing bids, ads and keywords to users who had already visited the customer’s site</a:t>
            </a:r>
          </a:p>
          <a:p>
            <a:r>
              <a:rPr lang="en-US" sz="1400" dirty="0"/>
              <a:t>Innovative features: </a:t>
            </a:r>
          </a:p>
          <a:p>
            <a:pPr lvl="1"/>
            <a:r>
              <a:rPr lang="en-US" sz="1400" dirty="0"/>
              <a:t>Prevents showing irrelevant ads to users who had previously converted – like end users who had completed their purchase, by using negative bid boost (a remarketing suppression method)</a:t>
            </a:r>
          </a:p>
          <a:p>
            <a:r>
              <a:rPr lang="en-US" sz="1400" dirty="0"/>
              <a:t>Keeping up with the latest trends: </a:t>
            </a:r>
          </a:p>
          <a:p>
            <a:pPr lvl="1"/>
            <a:r>
              <a:rPr lang="en-US" sz="1400" dirty="0"/>
              <a:t>Broadens the inventory of keywords by learning from user’s searches</a:t>
            </a:r>
          </a:p>
          <a:p>
            <a:r>
              <a:rPr lang="en-US" sz="1400" dirty="0"/>
              <a:t>Easier testing and comparison: </a:t>
            </a:r>
          </a:p>
          <a:p>
            <a:pPr lvl="1"/>
            <a:r>
              <a:rPr lang="en-US" sz="1400" dirty="0"/>
              <a:t>Enables testing for the quality of specific set of users, compare them with other normal set, and use appropriate bid boost to target them again</a:t>
            </a:r>
          </a:p>
          <a:p>
            <a:r>
              <a:rPr lang="en-US" sz="1400" dirty="0"/>
              <a:t>Easy to use: </a:t>
            </a:r>
          </a:p>
          <a:p>
            <a:pPr lvl="1"/>
            <a:r>
              <a:rPr lang="en-US" sz="1400" dirty="0"/>
              <a:t>Easier to define audiences and get started if advertiser is using UET (Universal Event Tracking)</a:t>
            </a:r>
          </a:p>
          <a:p>
            <a:pPr lvl="1"/>
            <a:endParaRPr lang="en-US" sz="1400" dirty="0"/>
          </a:p>
          <a:p>
            <a:pPr marL="217403" lvl="1" indent="0">
              <a:buNone/>
            </a:pPr>
            <a:r>
              <a:rPr lang="en-US" sz="1400" dirty="0"/>
              <a:t>*Specifies if the ad group (part of a remarketing association) can serve ads to all users or just users in the remarketing lists that the ad group is associated with. The former option is referred to as Bid Only and latter is referred to as Target and Bid</a:t>
            </a:r>
          </a:p>
        </p:txBody>
      </p:sp>
    </p:spTree>
    <p:extLst>
      <p:ext uri="{BB962C8B-B14F-4D97-AF65-F5344CB8AC3E}">
        <p14:creationId xmlns:p14="http://schemas.microsoft.com/office/powerpoint/2010/main" val="2365184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How To Setup Remarketing?</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154010"/>
            <a:ext cx="8763000" cy="5092700"/>
          </a:xfrm>
          <a:prstGeom prst="rect">
            <a:avLst/>
          </a:prstGeom>
        </p:spPr>
      </p:pic>
    </p:spTree>
    <p:extLst>
      <p:ext uri="{BB962C8B-B14F-4D97-AF65-F5344CB8AC3E}">
        <p14:creationId xmlns:p14="http://schemas.microsoft.com/office/powerpoint/2010/main" val="27227834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160" y="295862"/>
            <a:ext cx="8818544" cy="777355"/>
          </a:xfrm>
        </p:spPr>
        <p:txBody>
          <a:bodyPr>
            <a:normAutofit/>
          </a:bodyPr>
          <a:lstStyle/>
          <a:p>
            <a:r>
              <a:rPr lang="en-US" sz="2870" dirty="0"/>
              <a:t>What Is Universal </a:t>
            </a:r>
            <a:r>
              <a:rPr lang="en-US" sz="2870"/>
              <a:t>Event Tracking </a:t>
            </a:r>
            <a:r>
              <a:rPr lang="en-US" sz="2870" dirty="0"/>
              <a:t>(UET)?</a:t>
            </a:r>
          </a:p>
        </p:txBody>
      </p:sp>
      <p:sp>
        <p:nvSpPr>
          <p:cNvPr id="3" name="Rectangle 2"/>
          <p:cNvSpPr/>
          <p:nvPr/>
        </p:nvSpPr>
        <p:spPr>
          <a:xfrm>
            <a:off x="216160" y="1149441"/>
            <a:ext cx="9104821" cy="1692771"/>
          </a:xfrm>
          <a:prstGeom prst="rect">
            <a:avLst/>
          </a:prstGeom>
        </p:spPr>
        <p:txBody>
          <a:bodyPr wrap="square">
            <a:spAutoFit/>
          </a:bodyPr>
          <a:lstStyle/>
          <a:p>
            <a:pPr marL="342900" indent="-342900" algn="l">
              <a:buFont typeface="Arial" panose="020B0604020202020204" pitchFamily="34" charset="0"/>
              <a:buChar char="•"/>
            </a:pPr>
            <a:r>
              <a:rPr lang="en-US" sz="2000" dirty="0">
                <a:gradFill>
                  <a:gsLst>
                    <a:gs pos="1250">
                      <a:schemeClr val="tx1"/>
                    </a:gs>
                    <a:gs pos="100000">
                      <a:schemeClr val="tx1"/>
                    </a:gs>
                  </a:gsLst>
                  <a:lin ang="5400000" scaled="0"/>
                </a:gradFill>
                <a:latin typeface="+mn-lt"/>
                <a:cs typeface="+mn-cs"/>
              </a:rPr>
              <a:t>UET is a powerful Bing Ads tool which enable capturing what customers do on a website </a:t>
            </a:r>
          </a:p>
          <a:p>
            <a:pPr marL="342900" indent="-342900" algn="l">
              <a:buFont typeface="Arial" panose="020B0604020202020204" pitchFamily="34" charset="0"/>
              <a:buChar char="•"/>
            </a:pPr>
            <a:r>
              <a:rPr lang="en-US" sz="2000" dirty="0">
                <a:gradFill>
                  <a:gsLst>
                    <a:gs pos="1250">
                      <a:schemeClr val="tx1"/>
                    </a:gs>
                    <a:gs pos="100000">
                      <a:schemeClr val="tx1"/>
                    </a:gs>
                  </a:gsLst>
                  <a:lin ang="5400000" scaled="0"/>
                </a:gradFill>
                <a:latin typeface="+mn-lt"/>
                <a:cs typeface="+mn-cs"/>
              </a:rPr>
              <a:t>Bing Ads collects data that enable conversions tracking (like purchases, or leads), or target specific audiences using remarketing lists</a:t>
            </a:r>
          </a:p>
          <a:p>
            <a:pPr marL="342900" indent="-342900" algn="l">
              <a:buFont typeface="Arial" panose="020B0604020202020204" pitchFamily="34" charset="0"/>
              <a:buChar char="•"/>
            </a:pPr>
            <a:r>
              <a:rPr lang="en-US" sz="2000" dirty="0">
                <a:gradFill>
                  <a:gsLst>
                    <a:gs pos="1250">
                      <a:schemeClr val="tx1"/>
                    </a:gs>
                    <a:gs pos="100000">
                      <a:schemeClr val="tx1"/>
                    </a:gs>
                  </a:gsLst>
                  <a:lin ang="5400000" scaled="0"/>
                </a:gradFill>
                <a:latin typeface="+mn-lt"/>
                <a:cs typeface="+mn-cs"/>
              </a:rPr>
              <a:t>UET is a prerequisite for conversion tracking and remarketing in paid search</a:t>
            </a:r>
          </a:p>
        </p:txBody>
      </p:sp>
      <p:pic>
        <p:nvPicPr>
          <p:cNvPr id="5" name="Picture 4"/>
          <p:cNvPicPr>
            <a:picLocks noChangeAspect="1"/>
          </p:cNvPicPr>
          <p:nvPr/>
        </p:nvPicPr>
        <p:blipFill>
          <a:blip r:embed="rId2"/>
          <a:stretch>
            <a:fillRect/>
          </a:stretch>
        </p:blipFill>
        <p:spPr>
          <a:xfrm>
            <a:off x="2301332" y="3592462"/>
            <a:ext cx="4648200" cy="1295400"/>
          </a:xfrm>
          <a:prstGeom prst="rect">
            <a:avLst/>
          </a:prstGeom>
        </p:spPr>
      </p:pic>
    </p:spTree>
    <p:extLst>
      <p:ext uri="{BB962C8B-B14F-4D97-AF65-F5344CB8AC3E}">
        <p14:creationId xmlns:p14="http://schemas.microsoft.com/office/powerpoint/2010/main" val="11513890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160" y="295863"/>
            <a:ext cx="8818544" cy="709978"/>
          </a:xfrm>
        </p:spPr>
        <p:txBody>
          <a:bodyPr>
            <a:normAutofit/>
          </a:bodyPr>
          <a:lstStyle/>
          <a:p>
            <a:r>
              <a:rPr lang="en-US" sz="2870" dirty="0"/>
              <a:t>Define Right Audience With Remarketing List</a:t>
            </a:r>
          </a:p>
        </p:txBody>
      </p:sp>
      <p:sp>
        <p:nvSpPr>
          <p:cNvPr id="3" name="Rectangle 2"/>
          <p:cNvSpPr/>
          <p:nvPr/>
        </p:nvSpPr>
        <p:spPr>
          <a:xfrm>
            <a:off x="168032" y="872709"/>
            <a:ext cx="9547272" cy="5588005"/>
          </a:xfrm>
          <a:prstGeom prst="rect">
            <a:avLst/>
          </a:prstGeom>
        </p:spPr>
        <p:txBody>
          <a:bodyPr wrap="square">
            <a:spAutoFit/>
          </a:bodyPr>
          <a:lstStyle/>
          <a:p>
            <a:pPr algn="l" defTabSz="591371" eaLnBrk="1" fontAlgn="auto" hangingPunct="1">
              <a:lnSpc>
                <a:spcPct val="90000"/>
              </a:lnSpc>
              <a:spcBef>
                <a:spcPct val="20000"/>
              </a:spcBef>
              <a:spcAft>
                <a:spcPts val="0"/>
              </a:spcAft>
              <a:buClrTx/>
              <a:buSzPct val="90000"/>
            </a:pPr>
            <a:r>
              <a:rPr lang="en-US" sz="2000" b="1" dirty="0">
                <a:solidFill>
                  <a:schemeClr val="bg2">
                    <a:lumMod val="50000"/>
                  </a:schemeClr>
                </a:solidFill>
              </a:rPr>
              <a:t>Remarketing lists</a:t>
            </a:r>
            <a:r>
              <a:rPr lang="en-US" sz="2000" dirty="0">
                <a:solidFill>
                  <a:schemeClr val="bg2">
                    <a:lumMod val="50000"/>
                  </a:schemeClr>
                </a:solidFill>
              </a:rPr>
              <a:t> for search is a feature that enables advertisers to customize search ads campaign for people who had previously visited their site.</a:t>
            </a:r>
          </a:p>
          <a:p>
            <a:pPr algn="l" defTabSz="591371" eaLnBrk="1" fontAlgn="auto" hangingPunct="1">
              <a:lnSpc>
                <a:spcPct val="90000"/>
              </a:lnSpc>
              <a:spcBef>
                <a:spcPct val="20000"/>
              </a:spcBef>
              <a:spcAft>
                <a:spcPts val="0"/>
              </a:spcAft>
              <a:buClrTx/>
              <a:buSzPct val="90000"/>
            </a:pPr>
            <a:r>
              <a:rPr lang="en-US" sz="2000" dirty="0">
                <a:solidFill>
                  <a:schemeClr val="bg2">
                    <a:lumMod val="50000"/>
                  </a:schemeClr>
                </a:solidFill>
              </a:rPr>
              <a:t>Remarketing lists are defined at account level. However, their scope can be extended to all accounts under the customer shell</a:t>
            </a:r>
          </a:p>
          <a:p>
            <a:pPr algn="l" defTabSz="591371" eaLnBrk="1" fontAlgn="auto" hangingPunct="1">
              <a:lnSpc>
                <a:spcPct val="90000"/>
              </a:lnSpc>
              <a:spcBef>
                <a:spcPct val="20000"/>
              </a:spcBef>
              <a:spcAft>
                <a:spcPts val="0"/>
              </a:spcAft>
              <a:buClrTx/>
              <a:buSzPct val="90000"/>
            </a:pPr>
            <a:endParaRPr lang="en-US" sz="600" dirty="0">
              <a:gradFill>
                <a:gsLst>
                  <a:gs pos="1250">
                    <a:schemeClr val="tx1"/>
                  </a:gs>
                  <a:gs pos="100000">
                    <a:schemeClr val="tx1"/>
                  </a:gs>
                </a:gsLst>
                <a:lin ang="5400000" scaled="0"/>
              </a:gradFill>
              <a:latin typeface="+mn-lt"/>
              <a:cs typeface="+mn-cs"/>
            </a:endParaRPr>
          </a:p>
          <a:p>
            <a:pPr marL="342900"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20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General visitors :</a:t>
            </a:r>
          </a:p>
          <a:p>
            <a:pPr marL="800100" lvl="1"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14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Anyone who had visited any page, even one page, by defining that the URL contains the advertiser’s domain. For example:  People who had visited a page with URL: “mysite.com”</a:t>
            </a:r>
          </a:p>
          <a:p>
            <a:pPr marL="342900"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20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Product visitors</a:t>
            </a:r>
          </a:p>
          <a:p>
            <a:pPr marL="800100" lvl="1"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14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Anyone who had visited a specific category page by defining a URL contains a particular product. For example:  People who have visited a page with URL : “mysite.com/shoes”</a:t>
            </a:r>
          </a:p>
          <a:p>
            <a:pPr marL="342900"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20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Shopping cart abandoners or lead form abandoners </a:t>
            </a:r>
          </a:p>
          <a:p>
            <a:pPr marL="800100" lvl="1"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14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Anyone who had placed items in a shopping cart or started lead form. For example: People who had visited a page with URL “mysite.com/</a:t>
            </a:r>
            <a:r>
              <a:rPr lang="en-US" sz="1400" dirty="0" err="1">
                <a:gradFill>
                  <a:gsLst>
                    <a:gs pos="1250">
                      <a:schemeClr val="tx1"/>
                    </a:gs>
                    <a:gs pos="100000">
                      <a:schemeClr val="tx1"/>
                    </a:gs>
                  </a:gsLst>
                  <a:lin ang="5400000" scaled="0"/>
                </a:gradFill>
                <a:latin typeface="Arial" panose="020B0604020202020204" pitchFamily="34" charset="0"/>
                <a:cs typeface="Arial" panose="020B0604020202020204" pitchFamily="34" charset="0"/>
              </a:rPr>
              <a:t>shoppingcart</a:t>
            </a:r>
            <a:r>
              <a:rPr lang="en-US" sz="14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a:t>
            </a:r>
            <a:r>
              <a:rPr lang="en-US" sz="168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 </a:t>
            </a:r>
          </a:p>
          <a:p>
            <a:pPr marL="342900"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20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Recent converters</a:t>
            </a:r>
          </a:p>
          <a:p>
            <a:pPr marL="800100" lvl="1"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14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Anyone who had completed a purchase or submitted a lead form. For example:  People who had visited a page : “mysite.com/thankyou”</a:t>
            </a:r>
          </a:p>
          <a:p>
            <a:pPr marL="342900"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20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Loyalty members </a:t>
            </a:r>
          </a:p>
          <a:p>
            <a:pPr marL="800100" lvl="1"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r>
              <a:rPr lang="en-US" sz="14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Anyone who had visited loyalty website. For example:  People who have visited a page : “mysite.com/</a:t>
            </a:r>
            <a:r>
              <a:rPr lang="en-US" sz="1400" dirty="0" err="1">
                <a:gradFill>
                  <a:gsLst>
                    <a:gs pos="1250">
                      <a:schemeClr val="tx1"/>
                    </a:gs>
                    <a:gs pos="100000">
                      <a:schemeClr val="tx1"/>
                    </a:gs>
                  </a:gsLst>
                  <a:lin ang="5400000" scaled="0"/>
                </a:gradFill>
                <a:latin typeface="Arial" panose="020B0604020202020204" pitchFamily="34" charset="0"/>
                <a:cs typeface="Arial" panose="020B0604020202020204" pitchFamily="34" charset="0"/>
              </a:rPr>
              <a:t>rewardsprogram</a:t>
            </a:r>
            <a:r>
              <a:rPr lang="en-US" sz="1400" dirty="0">
                <a:gradFill>
                  <a:gsLst>
                    <a:gs pos="1250">
                      <a:schemeClr val="tx1"/>
                    </a:gs>
                    <a:gs pos="100000">
                      <a:schemeClr val="tx1"/>
                    </a:gs>
                  </a:gsLst>
                  <a:lin ang="5400000" scaled="0"/>
                </a:gradFill>
                <a:latin typeface="Arial" panose="020B0604020202020204" pitchFamily="34" charset="0"/>
                <a:cs typeface="Arial" panose="020B0604020202020204" pitchFamily="34" charset="0"/>
              </a:rPr>
              <a:t>”</a:t>
            </a:r>
          </a:p>
          <a:p>
            <a:pPr marL="342900" indent="-342900" algn="l" defTabSz="591371" eaLnBrk="1" fontAlgn="auto" hangingPunct="1">
              <a:lnSpc>
                <a:spcPct val="90000"/>
              </a:lnSpc>
              <a:spcBef>
                <a:spcPct val="20000"/>
              </a:spcBef>
              <a:spcAft>
                <a:spcPts val="0"/>
              </a:spcAft>
              <a:buClrTx/>
              <a:buSzPct val="90000"/>
              <a:buFont typeface="Arial" panose="020B0604020202020204" pitchFamily="34" charset="0"/>
              <a:buChar char="•"/>
            </a:pPr>
            <a:endParaRPr lang="en-US" sz="2000" dirty="0">
              <a:gradFill>
                <a:gsLst>
                  <a:gs pos="1250">
                    <a:schemeClr val="tx1"/>
                  </a:gs>
                  <a:gs pos="100000">
                    <a:schemeClr val="tx1"/>
                  </a:gs>
                </a:gsLst>
                <a:lin ang="5400000" scaled="0"/>
              </a:gradFill>
              <a:latin typeface="+mn-lt"/>
              <a:cs typeface="+mn-cs"/>
            </a:endParaRPr>
          </a:p>
        </p:txBody>
      </p:sp>
    </p:spTree>
    <p:extLst>
      <p:ext uri="{BB962C8B-B14F-4D97-AF65-F5344CB8AC3E}">
        <p14:creationId xmlns:p14="http://schemas.microsoft.com/office/powerpoint/2010/main" val="13776504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Engage The Audience By Using Right Strategies </a:t>
            </a:r>
          </a:p>
        </p:txBody>
      </p:sp>
      <p:sp>
        <p:nvSpPr>
          <p:cNvPr id="3" name="Content Placeholder 2"/>
          <p:cNvSpPr>
            <a:spLocks noGrp="1"/>
          </p:cNvSpPr>
          <p:nvPr>
            <p:ph type="body" sz="quarter" idx="10"/>
          </p:nvPr>
        </p:nvSpPr>
        <p:spPr>
          <a:xfrm>
            <a:off x="216159" y="1188901"/>
            <a:ext cx="8818544" cy="4253985"/>
          </a:xfrm>
        </p:spPr>
        <p:txBody>
          <a:bodyPr/>
          <a:lstStyle/>
          <a:p>
            <a:pPr marL="0" indent="0">
              <a:buNone/>
            </a:pPr>
            <a:r>
              <a:rPr lang="en-US" sz="2000" dirty="0"/>
              <a:t>Advertisers can use one or a combination of strategies as outlined below:</a:t>
            </a:r>
          </a:p>
          <a:p>
            <a:pPr marL="0" indent="0">
              <a:buNone/>
            </a:pPr>
            <a:endParaRPr lang="en-US" sz="2000" dirty="0"/>
          </a:p>
          <a:p>
            <a:r>
              <a:rPr lang="en-US" sz="2000" dirty="0"/>
              <a:t>Increasing / Decreasing Bids</a:t>
            </a:r>
          </a:p>
          <a:p>
            <a:pPr lvl="1"/>
            <a:r>
              <a:rPr lang="en-US" sz="1400" dirty="0"/>
              <a:t>Increase bids by up to 900% and decrease by up to 90% based on audience.  For example: increase bids up to +900% to website visitors who had previously abandoned  shopping carts as they are high value customers</a:t>
            </a:r>
          </a:p>
          <a:p>
            <a:pPr lvl="1"/>
            <a:r>
              <a:rPr lang="en-US" sz="1400" dirty="0"/>
              <a:t>Tailor ads and landing pages.  For example: serving an ad with an offer or discount can help drive conversions to those who had previously visited a category page on the customer’s website</a:t>
            </a:r>
          </a:p>
          <a:p>
            <a:r>
              <a:rPr lang="en-US" sz="2000" dirty="0"/>
              <a:t>Customize Ads</a:t>
            </a:r>
          </a:p>
          <a:p>
            <a:pPr lvl="1"/>
            <a:r>
              <a:rPr lang="en-US" sz="1400" dirty="0"/>
              <a:t>Serve customized ads to specific audiences as per inclusion in remarketing lists</a:t>
            </a:r>
          </a:p>
          <a:p>
            <a:pPr lvl="1"/>
            <a:r>
              <a:rPr lang="en-US" sz="1400" dirty="0"/>
              <a:t>Serve different ad copies, extensions, and/or landing pages can be good for cross-selling or up-selling additional products to specific audiences. For example: a retailer can create a remarketing list for users who had recently purchased running shoes and use it to cross-sell running apparel products</a:t>
            </a:r>
          </a:p>
          <a:p>
            <a:pPr lvl="1"/>
            <a:r>
              <a:rPr lang="en-US" sz="1400" dirty="0"/>
              <a:t>Add trending keywords to broaden the inventory of keywords by learning from user’s searches</a:t>
            </a:r>
          </a:p>
          <a:p>
            <a:pPr marL="217403" lvl="1" indent="0">
              <a:buNone/>
            </a:pPr>
            <a:endParaRPr lang="en-US" sz="1676" dirty="0"/>
          </a:p>
          <a:p>
            <a:endParaRPr lang="en-US" sz="2000" dirty="0"/>
          </a:p>
        </p:txBody>
      </p:sp>
    </p:spTree>
    <p:extLst>
      <p:ext uri="{BB962C8B-B14F-4D97-AF65-F5344CB8AC3E}">
        <p14:creationId xmlns:p14="http://schemas.microsoft.com/office/powerpoint/2010/main" val="24424379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70" dirty="0"/>
              <a:t>Remarketing Features Details</a:t>
            </a:r>
          </a:p>
        </p:txBody>
      </p:sp>
      <p:sp>
        <p:nvSpPr>
          <p:cNvPr id="3" name="Content Placeholder 2"/>
          <p:cNvSpPr>
            <a:spLocks noGrp="1"/>
          </p:cNvSpPr>
          <p:nvPr>
            <p:ph type="body" sz="quarter" idx="10"/>
          </p:nvPr>
        </p:nvSpPr>
        <p:spPr>
          <a:xfrm>
            <a:off x="216160" y="958643"/>
            <a:ext cx="8818544" cy="4881336"/>
          </a:xfrm>
        </p:spPr>
        <p:txBody>
          <a:bodyPr/>
          <a:lstStyle/>
          <a:p>
            <a:r>
              <a:rPr lang="en-US" sz="1400" dirty="0"/>
              <a:t>Remarketing lists* are associated at ad group levels, and can be shared across all accounts under the same customer’s shell</a:t>
            </a:r>
          </a:p>
          <a:p>
            <a:r>
              <a:rPr lang="en-US" sz="1400" dirty="0"/>
              <a:t>Must have at least 1,000 users in a remarketing list before the list can be utilized</a:t>
            </a:r>
          </a:p>
          <a:p>
            <a:r>
              <a:rPr lang="en-US" sz="1400" dirty="0"/>
              <a:t>What are Bid adjustments:</a:t>
            </a:r>
          </a:p>
          <a:p>
            <a:pPr lvl="1"/>
            <a:r>
              <a:rPr lang="en-US" sz="1400" dirty="0"/>
              <a:t>Advertisers can use bid adjustments, also known as incremental bids, to increase or decrease their bids for certain target customers. Bid adjustments can target certain demographics such as gender, age, and location. They can also target customers who are searching during certain days and / or time of day</a:t>
            </a:r>
          </a:p>
          <a:p>
            <a:pPr marL="217403" lvl="1" indent="0">
              <a:buNone/>
            </a:pPr>
            <a:r>
              <a:rPr lang="en-US" sz="1400" dirty="0"/>
              <a:t>	Example : An advertiser wants to improve the odds of showing ads to customers who are 25-34 years old. Their bid on the keyword "shoes" is $1.00.  The advertiser adds a 20% bid adjustment for age group 25-34.  Now, when a search user in the targeted age range searches for "shoes", the bid is $1.20 and advertiser is more likely to have a winning bid that gets the ads served</a:t>
            </a:r>
          </a:p>
          <a:p>
            <a:r>
              <a:rPr lang="en-US" sz="1400" dirty="0"/>
              <a:t>An advertiser can have a maximum of 1,000 remarketing lists per account, and 5,000 remarketing lists per customer is allowed</a:t>
            </a:r>
          </a:p>
          <a:p>
            <a:r>
              <a:rPr lang="en-US" sz="1400" dirty="0"/>
              <a:t>Membership Duration: </a:t>
            </a:r>
          </a:p>
          <a:p>
            <a:pPr lvl="1"/>
            <a:r>
              <a:rPr lang="en-US" sz="1400" dirty="0"/>
              <a:t>When a remarketing list is created, advertisers can specify how far back in time Bing Ads should look for actions that match remarketing list definition in order to add people to their list. This is set to 30 days by default and can be set to any value between 1 and 180 days</a:t>
            </a:r>
          </a:p>
          <a:p>
            <a:pPr lvl="1"/>
            <a:endParaRPr lang="en-US" sz="1400" dirty="0"/>
          </a:p>
          <a:p>
            <a:pPr marL="217403" lvl="1" indent="0">
              <a:buNone/>
            </a:pPr>
            <a:r>
              <a:rPr lang="en-US" sz="1400" b="1" dirty="0"/>
              <a:t>* </a:t>
            </a:r>
            <a:r>
              <a:rPr lang="en-US" sz="1400" dirty="0"/>
              <a:t>Remarketing list (same as Audience): The advertiser website needs to be instrumented with UET Tags in order for remarketing to work. Remarketing lists do not require conversion goals to be set up. Remarketing lists will be defined at customer level and shared across all accounts within their relative shell</a:t>
            </a:r>
          </a:p>
          <a:p>
            <a:pPr marL="217403" lvl="1" indent="0">
              <a:buNone/>
            </a:pPr>
            <a:endParaRPr lang="en-US" sz="1400" dirty="0"/>
          </a:p>
        </p:txBody>
      </p:sp>
    </p:spTree>
    <p:extLst>
      <p:ext uri="{BB962C8B-B14F-4D97-AF65-F5344CB8AC3E}">
        <p14:creationId xmlns:p14="http://schemas.microsoft.com/office/powerpoint/2010/main" val="2814127107"/>
      </p:ext>
    </p:extLst>
  </p:cSld>
  <p:clrMapOvr>
    <a:masterClrMapping/>
  </p:clrMapOvr>
  <p:transition>
    <p:fade/>
  </p:transition>
</p:sld>
</file>

<file path=ppt/theme/theme1.xml><?xml version="1.0" encoding="utf-8"?>
<a:theme xmlns:a="http://schemas.openxmlformats.org/drawingml/2006/main" name="Theme1">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89D64FFF-339E-4BA6-A383-231A7E9AC353}" vid="{E05A5961-0DBC-408F-939F-A23B3E648E4D}"/>
    </a:ext>
  </a:extLst>
</a:theme>
</file>

<file path=ppt/theme/theme2.xml><?xml version="1.0" encoding="utf-8"?>
<a:theme xmlns:a="http://schemas.openxmlformats.org/drawingml/2006/main" name="CORRECT_7_1-30027_Bing_BG_Template_Full_16x9">
  <a:themeElements>
    <a:clrScheme name="Bing 2016">
      <a:dk1>
        <a:srgbClr val="505050"/>
      </a:dk1>
      <a:lt1>
        <a:srgbClr val="FFFFFF"/>
      </a:lt1>
      <a:dk2>
        <a:srgbClr val="737373"/>
      </a:dk2>
      <a:lt2>
        <a:srgbClr val="D2D2D2"/>
      </a:lt2>
      <a:accent1>
        <a:srgbClr val="008272"/>
      </a:accent1>
      <a:accent2>
        <a:srgbClr val="00B294"/>
      </a:accent2>
      <a:accent3>
        <a:srgbClr val="004B50"/>
      </a:accent3>
      <a:accent4>
        <a:srgbClr val="002050"/>
      </a:accent4>
      <a:accent5>
        <a:srgbClr val="0078D7"/>
      </a:accent5>
      <a:accent6>
        <a:srgbClr val="00BCF2"/>
      </a:accent6>
      <a:hlink>
        <a:srgbClr val="0078D7"/>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A615"/>
        </a:solidFill>
        <a:ln w="10795" cap="flat" cmpd="sng" algn="ctr">
          <a:noFill/>
          <a:prstDash val="solid"/>
          <a:headEnd type="none" w="med" len="med"/>
          <a:tailEnd type="none" w="med" len="med"/>
        </a:ln>
        <a:effectLst/>
      </a:spPr>
      <a:bodyPr vert="horz" wrap="square" lIns="91436" tIns="45718" rIns="91436" bIns="45718" numCol="1" rtlCol="0" anchor="ctr" anchorCtr="0" compatLnSpc="1">
        <a:prstTxWarp prst="textNoShape">
          <a:avLst/>
        </a:prstTxWarp>
      </a:bodyPr>
      <a:lstStyle>
        <a:defPPr marL="0" marR="0" indent="0" algn="ctr" defTabSz="914099" eaLnBrk="1" fontAlgn="base" latinLnBrk="0" hangingPunct="1">
          <a:lnSpc>
            <a:spcPct val="100000"/>
          </a:lnSpc>
          <a:spcBef>
            <a:spcPct val="0"/>
          </a:spcBef>
          <a:spcAft>
            <a:spcPct val="0"/>
          </a:spcAft>
          <a:buClrTx/>
          <a:buSzTx/>
          <a:buFontTx/>
          <a:buNone/>
          <a:tabLst/>
          <a:defRPr kumimoji="0" sz="1400" b="0" i="0" u="none" strike="noStrike" kern="0" cap="none" spc="0" normalizeH="0" baseline="0" noProof="0" dirty="0">
            <a:ln>
              <a:noFill/>
            </a:ln>
            <a:gradFill>
              <a:gsLst>
                <a:gs pos="0">
                  <a:srgbClr val="FFFFFF"/>
                </a:gs>
                <a:gs pos="100000">
                  <a:srgbClr val="FFFFFF"/>
                </a:gs>
              </a:gsLst>
              <a:lin ang="5400000" scaled="0"/>
            </a:gradFill>
            <a:effectLst/>
            <a:uLnTx/>
            <a:uFillTx/>
          </a:defRPr>
        </a:defPPr>
      </a:lst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a:solidFill>
              <a:srgbClr val="505050"/>
            </a:solidFill>
            <a:latin typeface="+mj-lt"/>
            <a:cs typeface="Segoe Pro Display Semibold"/>
          </a:defRPr>
        </a:defPPr>
      </a:lstStyle>
    </a:txDef>
  </a:objectDefaults>
  <a:extraClrSchemeLst/>
  <a:extLst>
    <a:ext uri="{05A4C25C-085E-4340-85A3-A5531E510DB2}">
      <thm15:themeFamily xmlns:thm15="http://schemas.microsoft.com/office/thememl/2012/main" name="Bing PPT Template_v02" id="{33F0A793-B206-4D82-9D63-D636F09979F8}" vid="{1545B289-E6C4-43D6-A357-E982DA924D99}"/>
    </a:ext>
  </a:extLst>
</a:theme>
</file>

<file path=ppt/theme/theme3.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DB2F1A1464A5449803BF00541E5D15A" ma:contentTypeVersion="0" ma:contentTypeDescription="Create a new document." ma:contentTypeScope="" ma:versionID="8dda483f18b9b7c96411cde348089cea">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8370BE-90C9-4EE7-BE77-9F1170611A54}">
  <ds:schemaRefs>
    <ds:schemaRef ds:uri="http://schemas.microsoft.com/sharepoint/v3/contenttype/forms"/>
  </ds:schemaRefs>
</ds:datastoreItem>
</file>

<file path=customXml/itemProps2.xml><?xml version="1.0" encoding="utf-8"?>
<ds:datastoreItem xmlns:ds="http://schemas.openxmlformats.org/officeDocument/2006/customXml" ds:itemID="{66F47350-76D3-4DDF-98E1-EFDCCD640736}">
  <ds:schemaRefs>
    <ds:schemaRef ds:uri="09ab3dab-a781-4b02-8509-d3823e17ee88"/>
    <ds:schemaRef ds:uri="http://purl.org/dc/dcmitype/"/>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9d0e7b42-9483-4866-a107-ff6a94ddd61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918007B-9B0C-4550-8C55-0AA48EB28FA2}"/>
</file>

<file path=docProps/app.xml><?xml version="1.0" encoding="utf-8"?>
<Properties xmlns="http://schemas.openxmlformats.org/officeDocument/2006/extended-properties" xmlns:vt="http://schemas.openxmlformats.org/officeDocument/2006/docPropsVTypes">
  <Template>Session05_Publishers and Networks_v1</Template>
  <TotalTime>3680</TotalTime>
  <Pages>8</Pages>
  <Words>1836</Words>
  <Application>Microsoft Office PowerPoint</Application>
  <PresentationFormat>Custom</PresentationFormat>
  <Paragraphs>231</Paragraphs>
  <Slides>34</Slides>
  <Notes>6</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Theme1</vt:lpstr>
      <vt:lpstr>CORRECT_7_1-30027_Bing_BG_Template_Full_16x9</vt:lpstr>
      <vt:lpstr>PowerPoint Presentation</vt:lpstr>
      <vt:lpstr>Session Overview</vt:lpstr>
      <vt:lpstr>What Is Remarketing?</vt:lpstr>
      <vt:lpstr>Benefits Of Remarketing for Advertisers</vt:lpstr>
      <vt:lpstr>How To Setup Remarketing?</vt:lpstr>
      <vt:lpstr>What Is Universal Event Tracking (UET)?</vt:lpstr>
      <vt:lpstr>Define Right Audience With Remarketing List</vt:lpstr>
      <vt:lpstr>Engage The Audience By Using Right Strategies </vt:lpstr>
      <vt:lpstr>Remarketing Features Details</vt:lpstr>
      <vt:lpstr>Remarketing Exclusions</vt:lpstr>
      <vt:lpstr>PowerPoint Presentation</vt:lpstr>
      <vt:lpstr>How To Setup Remarketing In Bing Ads?</vt:lpstr>
      <vt:lpstr>Step 1: Create Remarketing Lists (1)</vt:lpstr>
      <vt:lpstr>Create Remarketing Lists (2)</vt:lpstr>
      <vt:lpstr>Create Remarketing Lists (3)</vt:lpstr>
      <vt:lpstr>PowerPoint Presentation</vt:lpstr>
      <vt:lpstr>Create Remarketing Lists (5)</vt:lpstr>
      <vt:lpstr>Step 2: Associate Remarketing Lists With Ad Groups (1)</vt:lpstr>
      <vt:lpstr>Associate Remarketing Lists With Ad Groups (2)</vt:lpstr>
      <vt:lpstr>Associate Remarketing Lists With Ad Groups (3)</vt:lpstr>
      <vt:lpstr>Step 3: Create associations In Bulk </vt:lpstr>
      <vt:lpstr>Edit Existing Associations</vt:lpstr>
      <vt:lpstr>Step 4: Set Bids</vt:lpstr>
      <vt:lpstr>Remarketing Examples</vt:lpstr>
      <vt:lpstr>Remarketing Examples</vt:lpstr>
      <vt:lpstr>Appendix</vt:lpstr>
      <vt:lpstr>Links</vt:lpstr>
      <vt:lpstr>FAQs</vt:lpstr>
      <vt:lpstr>FAQs</vt:lpstr>
      <vt:lpstr>FAQs</vt:lpstr>
      <vt:lpstr>FAQs</vt:lpstr>
      <vt:lpstr>Additional Considerations (1)</vt:lpstr>
      <vt:lpstr>Additional Considerations (2)</vt:lpstr>
      <vt:lpstr>Additional Considerations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Remarketing</dc:title>
  <dc:creator>Aditya Kurhade (Mu Sigma Inc.)</dc:creator>
  <cp:lastModifiedBy>Hemanthkumar Kolluru (Mu Sigma Inc.)</cp:lastModifiedBy>
  <cp:revision>226</cp:revision>
  <cp:lastPrinted>2001-09-28T15:01:44Z</cp:lastPrinted>
  <dcterms:created xsi:type="dcterms:W3CDTF">2016-03-27T12:32:36Z</dcterms:created>
  <dcterms:modified xsi:type="dcterms:W3CDTF">2019-02-20T12:07:48Z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0x0101009DB2F1A1464A5449803BF00541E5D15A</vt:lpwstr>
  </property>
  <property fmtid="{D5CDD505-2E9C-101B-9397-08002B2CF9AE}" pid="3" name="AuthorIds_UIVersion_1024">
    <vt:lpwstr>1019</vt:lpwstr>
  </property>
</Properties>
</file>